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0" r:id="rId7"/>
    <p:sldId id="261" r:id="rId8"/>
    <p:sldId id="264" r:id="rId9"/>
    <p:sldId id="265" r:id="rId10"/>
    <p:sldId id="267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C8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8" autoAdjust="0"/>
    <p:restoredTop sz="96801" autoAdjust="0"/>
  </p:normalViewPr>
  <p:slideViewPr>
    <p:cSldViewPr snapToGrid="0">
      <p:cViewPr varScale="1">
        <p:scale>
          <a:sx n="82" d="100"/>
          <a:sy n="82" d="100"/>
        </p:scale>
        <p:origin x="490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6">
            <a:extLst>
              <a:ext uri="{FF2B5EF4-FFF2-40B4-BE49-F238E27FC236}">
                <a16:creationId xmlns:a16="http://schemas.microsoft.com/office/drawing/2014/main" id="{3390F6C2-EE65-4236-8AC7-975F0B7BCF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5604510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  <p:pic>
        <p:nvPicPr>
          <p:cNvPr id="5" name="图片 4" descr="00000">
            <a:extLst>
              <a:ext uri="{FF2B5EF4-FFF2-40B4-BE49-F238E27FC236}">
                <a16:creationId xmlns:a16="http://schemas.microsoft.com/office/drawing/2014/main" id="{395499DE-4B0A-40D2-B859-9E950C8138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3D1177D-0365-4766-B08A-2BB0FE8CA33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5488" y="1306513"/>
            <a:ext cx="9405937" cy="4702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105099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图+多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00000">
            <a:extLst>
              <a:ext uri="{FF2B5EF4-FFF2-40B4-BE49-F238E27FC236}">
                <a16:creationId xmlns:a16="http://schemas.microsoft.com/office/drawing/2014/main" id="{B35AFC30-930D-4240-BB8F-EC7C493F6F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16" name="文本占位符 16">
            <a:extLst>
              <a:ext uri="{FF2B5EF4-FFF2-40B4-BE49-F238E27FC236}">
                <a16:creationId xmlns:a16="http://schemas.microsoft.com/office/drawing/2014/main" id="{9D3677A8-B14B-43CB-8CB2-EC979A30AA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5604510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  <p:sp>
        <p:nvSpPr>
          <p:cNvPr id="17" name="文本占位符 14">
            <a:extLst>
              <a:ext uri="{FF2B5EF4-FFF2-40B4-BE49-F238E27FC236}">
                <a16:creationId xmlns:a16="http://schemas.microsoft.com/office/drawing/2014/main" id="{10F4E61E-1DBF-4008-817F-4341201900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2075" y="1187767"/>
            <a:ext cx="9447849" cy="2729865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l"/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文字</a:t>
            </a:r>
          </a:p>
        </p:txBody>
      </p:sp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69F8A372-AADD-4F56-8F5E-2BBF709C5E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71625" y="4028757"/>
            <a:ext cx="2914650" cy="216058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0" name="图片占位符 18">
            <a:extLst>
              <a:ext uri="{FF2B5EF4-FFF2-40B4-BE49-F238E27FC236}">
                <a16:creationId xmlns:a16="http://schemas.microsoft.com/office/drawing/2014/main" id="{2AB60E04-C116-4FB9-90D8-F06F7141B92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38675" y="4028757"/>
            <a:ext cx="2914650" cy="216058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1" name="图片占位符 18">
            <a:extLst>
              <a:ext uri="{FF2B5EF4-FFF2-40B4-BE49-F238E27FC236}">
                <a16:creationId xmlns:a16="http://schemas.microsoft.com/office/drawing/2014/main" id="{00DA8D9A-3961-4B4B-B9B7-142C750326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05725" y="4028439"/>
            <a:ext cx="2914650" cy="216058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591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图版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6">
            <a:extLst>
              <a:ext uri="{FF2B5EF4-FFF2-40B4-BE49-F238E27FC236}">
                <a16:creationId xmlns:a16="http://schemas.microsoft.com/office/drawing/2014/main" id="{66ACDDEC-C7DB-4080-B65B-A742600133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6431824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  <p:pic>
        <p:nvPicPr>
          <p:cNvPr id="4" name="图片 3" descr="00000">
            <a:extLst>
              <a:ext uri="{FF2B5EF4-FFF2-40B4-BE49-F238E27FC236}">
                <a16:creationId xmlns:a16="http://schemas.microsoft.com/office/drawing/2014/main" id="{C758FD43-35F7-4284-9760-5B70CD3C1E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6" name="图片占位符 5">
            <a:extLst>
              <a:ext uri="{FF2B5EF4-FFF2-40B4-BE49-F238E27FC236}">
                <a16:creationId xmlns:a16="http://schemas.microsoft.com/office/drawing/2014/main" id="{ED3D5864-915E-44C7-952B-18E706789E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09701" y="1665781"/>
            <a:ext cx="7825740" cy="4592144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文本占位符 14">
            <a:extLst>
              <a:ext uri="{FF2B5EF4-FFF2-40B4-BE49-F238E27FC236}">
                <a16:creationId xmlns:a16="http://schemas.microsoft.com/office/drawing/2014/main" id="{FE99E390-1758-45AB-82B6-3DB976E4EF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63065" y="1163672"/>
            <a:ext cx="4985385" cy="5021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latin typeface="+mn-ea"/>
                <a:ea typeface="+mn-ea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图片描述</a:t>
            </a:r>
          </a:p>
        </p:txBody>
      </p:sp>
    </p:spTree>
    <p:extLst>
      <p:ext uri="{BB962C8B-B14F-4D97-AF65-F5344CB8AC3E}">
        <p14:creationId xmlns:p14="http://schemas.microsoft.com/office/powerpoint/2010/main" val="1760529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E5C7CF6-7666-472D-91A5-9CBD5D55EDF8}"/>
              </a:ext>
            </a:extLst>
          </p:cNvPr>
          <p:cNvSpPr/>
          <p:nvPr userDrawn="1"/>
        </p:nvSpPr>
        <p:spPr>
          <a:xfrm>
            <a:off x="819150" y="79692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8812670B-DE43-4EFC-A7EE-50E5A66683B3}"/>
              </a:ext>
            </a:extLst>
          </p:cNvPr>
          <p:cNvGrpSpPr/>
          <p:nvPr userDrawn="1"/>
        </p:nvGrpSpPr>
        <p:grpSpPr>
          <a:xfrm>
            <a:off x="2392045" y="1304290"/>
            <a:ext cx="4664710" cy="3159756"/>
            <a:chOff x="1991" y="834"/>
            <a:chExt cx="7346" cy="4976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782F4C6-9648-4704-877F-34F7591B73ED}"/>
                </a:ext>
              </a:extLst>
            </p:cNvPr>
            <p:cNvSpPr txBox="1"/>
            <p:nvPr userDrawn="1"/>
          </p:nvSpPr>
          <p:spPr>
            <a:xfrm>
              <a:off x="5379" y="1217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W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8A23C81-1F03-4C24-A298-3B012934D6F3}"/>
                </a:ext>
              </a:extLst>
            </p:cNvPr>
            <p:cNvSpPr txBox="1"/>
            <p:nvPr userDrawn="1"/>
          </p:nvSpPr>
          <p:spPr>
            <a:xfrm>
              <a:off x="2392" y="1322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P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E06DDED-8DB4-4B51-848C-25A5738033BB}"/>
                </a:ext>
              </a:extLst>
            </p:cNvPr>
            <p:cNvSpPr txBox="1"/>
            <p:nvPr userDrawn="1"/>
          </p:nvSpPr>
          <p:spPr>
            <a:xfrm>
              <a:off x="4289" y="834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O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BA502F0-24F0-4604-B1FD-D242C89EF7F6}"/>
                </a:ext>
              </a:extLst>
            </p:cNvPr>
            <p:cNvSpPr txBox="1"/>
            <p:nvPr userDrawn="1"/>
          </p:nvSpPr>
          <p:spPr>
            <a:xfrm>
              <a:off x="8438" y="2403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E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624EF967-5064-4642-851A-8BF82D5B3A16}"/>
                </a:ext>
              </a:extLst>
            </p:cNvPr>
            <p:cNvGrpSpPr/>
            <p:nvPr/>
          </p:nvGrpSpPr>
          <p:grpSpPr>
            <a:xfrm>
              <a:off x="1991" y="2827"/>
              <a:ext cx="7346" cy="2983"/>
              <a:chOff x="6590347" y="1309099"/>
              <a:chExt cx="4164179" cy="1690820"/>
            </a:xfrm>
          </p:grpSpPr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0665D864-1C25-48CA-8914-27D09B255779}"/>
                  </a:ext>
                </a:extLst>
              </p:cNvPr>
              <p:cNvSpPr/>
              <p:nvPr/>
            </p:nvSpPr>
            <p:spPr>
              <a:xfrm>
                <a:off x="6590347" y="1309099"/>
                <a:ext cx="812006" cy="611981"/>
              </a:xfrm>
              <a:custGeom>
                <a:avLst/>
                <a:gdLst>
                  <a:gd name="connsiteX0" fmla="*/ 747712 w 812006"/>
                  <a:gd name="connsiteY0" fmla="*/ 88106 h 611981"/>
                  <a:gd name="connsiteX1" fmla="*/ 264318 w 812006"/>
                  <a:gd name="connsiteY1" fmla="*/ 88106 h 611981"/>
                  <a:gd name="connsiteX2" fmla="*/ 90487 w 812006"/>
                  <a:gd name="connsiteY2" fmla="*/ 261937 h 611981"/>
                  <a:gd name="connsiteX3" fmla="*/ 90487 w 812006"/>
                  <a:gd name="connsiteY3" fmla="*/ 611981 h 611981"/>
                  <a:gd name="connsiteX4" fmla="*/ 0 w 812006"/>
                  <a:gd name="connsiteY4" fmla="*/ 521494 h 611981"/>
                  <a:gd name="connsiteX5" fmla="*/ 0 w 812006"/>
                  <a:gd name="connsiteY5" fmla="*/ 240506 h 611981"/>
                  <a:gd name="connsiteX6" fmla="*/ 240506 w 812006"/>
                  <a:gd name="connsiteY6" fmla="*/ 0 h 611981"/>
                  <a:gd name="connsiteX7" fmla="*/ 812006 w 812006"/>
                  <a:gd name="connsiteY7" fmla="*/ 0 h 611981"/>
                  <a:gd name="connsiteX8" fmla="*/ 747712 w 812006"/>
                  <a:gd name="connsiteY8" fmla="*/ 88106 h 61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2006" h="611981">
                    <a:moveTo>
                      <a:pt x="747712" y="88106"/>
                    </a:moveTo>
                    <a:lnTo>
                      <a:pt x="264318" y="88106"/>
                    </a:lnTo>
                    <a:lnTo>
                      <a:pt x="90487" y="261937"/>
                    </a:lnTo>
                    <a:lnTo>
                      <a:pt x="90487" y="611981"/>
                    </a:lnTo>
                    <a:lnTo>
                      <a:pt x="0" y="521494"/>
                    </a:lnTo>
                    <a:lnTo>
                      <a:pt x="0" y="240506"/>
                    </a:lnTo>
                    <a:lnTo>
                      <a:pt x="240506" y="0"/>
                    </a:lnTo>
                    <a:lnTo>
                      <a:pt x="812006" y="0"/>
                    </a:lnTo>
                    <a:lnTo>
                      <a:pt x="747712" y="881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60A4AE8A-2767-4285-B5C9-742A9BEE6BFA}"/>
                  </a:ext>
                </a:extLst>
              </p:cNvPr>
              <p:cNvSpPr/>
              <p:nvPr/>
            </p:nvSpPr>
            <p:spPr>
              <a:xfrm flipH="1" flipV="1">
                <a:off x="9942520" y="2387938"/>
                <a:ext cx="812006" cy="611981"/>
              </a:xfrm>
              <a:custGeom>
                <a:avLst/>
                <a:gdLst>
                  <a:gd name="connsiteX0" fmla="*/ 747712 w 812006"/>
                  <a:gd name="connsiteY0" fmla="*/ 88106 h 611981"/>
                  <a:gd name="connsiteX1" fmla="*/ 264318 w 812006"/>
                  <a:gd name="connsiteY1" fmla="*/ 88106 h 611981"/>
                  <a:gd name="connsiteX2" fmla="*/ 90487 w 812006"/>
                  <a:gd name="connsiteY2" fmla="*/ 261937 h 611981"/>
                  <a:gd name="connsiteX3" fmla="*/ 90487 w 812006"/>
                  <a:gd name="connsiteY3" fmla="*/ 611981 h 611981"/>
                  <a:gd name="connsiteX4" fmla="*/ 0 w 812006"/>
                  <a:gd name="connsiteY4" fmla="*/ 521494 h 611981"/>
                  <a:gd name="connsiteX5" fmla="*/ 0 w 812006"/>
                  <a:gd name="connsiteY5" fmla="*/ 240506 h 611981"/>
                  <a:gd name="connsiteX6" fmla="*/ 240506 w 812006"/>
                  <a:gd name="connsiteY6" fmla="*/ 0 h 611981"/>
                  <a:gd name="connsiteX7" fmla="*/ 812006 w 812006"/>
                  <a:gd name="connsiteY7" fmla="*/ 0 h 611981"/>
                  <a:gd name="connsiteX8" fmla="*/ 747712 w 812006"/>
                  <a:gd name="connsiteY8" fmla="*/ 88106 h 61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2006" h="611981">
                    <a:moveTo>
                      <a:pt x="747712" y="88106"/>
                    </a:moveTo>
                    <a:lnTo>
                      <a:pt x="264318" y="88106"/>
                    </a:lnTo>
                    <a:lnTo>
                      <a:pt x="90487" y="261937"/>
                    </a:lnTo>
                    <a:lnTo>
                      <a:pt x="90487" y="611981"/>
                    </a:lnTo>
                    <a:lnTo>
                      <a:pt x="0" y="521494"/>
                    </a:lnTo>
                    <a:lnTo>
                      <a:pt x="0" y="240506"/>
                    </a:lnTo>
                    <a:lnTo>
                      <a:pt x="240506" y="0"/>
                    </a:lnTo>
                    <a:lnTo>
                      <a:pt x="812006" y="0"/>
                    </a:lnTo>
                    <a:lnTo>
                      <a:pt x="747712" y="881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5AFFD52-6AAA-46AD-B3D8-DA6AADA52F8C}"/>
                </a:ext>
              </a:extLst>
            </p:cNvPr>
            <p:cNvSpPr txBox="1"/>
            <p:nvPr/>
          </p:nvSpPr>
          <p:spPr>
            <a:xfrm>
              <a:off x="2678" y="3473"/>
              <a:ext cx="5992" cy="17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6600" b="1" spc="500" dirty="0">
                  <a:solidFill>
                    <a:schemeClr val="bg1"/>
                  </a:solidFill>
                  <a:cs typeface="+mn-ea"/>
                  <a:sym typeface="+mn-lt"/>
                </a:rPr>
                <a:t>谢谢学习</a:t>
              </a:r>
            </a:p>
          </p:txBody>
        </p:sp>
      </p:grpSp>
      <p:pic>
        <p:nvPicPr>
          <p:cNvPr id="17" name="图片 16" descr="热气球jkjk">
            <a:extLst>
              <a:ext uri="{FF2B5EF4-FFF2-40B4-BE49-F238E27FC236}">
                <a16:creationId xmlns:a16="http://schemas.microsoft.com/office/drawing/2014/main" id="{075AFF86-6527-454A-BB1F-E502076808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7520" t="7436" r="8090" b="62889"/>
          <a:stretch>
            <a:fillRect/>
          </a:stretch>
        </p:blipFill>
        <p:spPr>
          <a:xfrm>
            <a:off x="193675" y="-226695"/>
            <a:ext cx="1562100" cy="1900555"/>
          </a:xfrm>
          <a:prstGeom prst="rect">
            <a:avLst/>
          </a:prstGeom>
        </p:spPr>
      </p:pic>
      <p:pic>
        <p:nvPicPr>
          <p:cNvPr id="18" name="图片 17" descr="热气球jkjk">
            <a:extLst>
              <a:ext uri="{FF2B5EF4-FFF2-40B4-BE49-F238E27FC236}">
                <a16:creationId xmlns:a16="http://schemas.microsoft.com/office/drawing/2014/main" id="{7A411B09-1A74-4960-A80C-0B0FC052D3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5070" t="-10" r="49048" b="59072"/>
          <a:stretch>
            <a:fillRect/>
          </a:stretch>
        </p:blipFill>
        <p:spPr>
          <a:xfrm>
            <a:off x="8783955" y="3882390"/>
            <a:ext cx="2298065" cy="2621915"/>
          </a:xfrm>
          <a:prstGeom prst="rect">
            <a:avLst/>
          </a:prstGeom>
        </p:spPr>
      </p:pic>
      <p:pic>
        <p:nvPicPr>
          <p:cNvPr id="19" name="内容占位符 23" descr="热气球jkjk">
            <a:extLst>
              <a:ext uri="{FF2B5EF4-FFF2-40B4-BE49-F238E27FC236}">
                <a16:creationId xmlns:a16="http://schemas.microsoft.com/office/drawing/2014/main" id="{899B06F2-FA13-4422-A6C1-84786859CA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0074" t="40297" r="41403" b="2617"/>
          <a:stretch>
            <a:fillRect/>
          </a:stretch>
        </p:blipFill>
        <p:spPr>
          <a:xfrm>
            <a:off x="8416925" y="-935355"/>
            <a:ext cx="4351655" cy="4351655"/>
          </a:xfrm>
          <a:prstGeom prst="rect">
            <a:avLst/>
          </a:prstGeom>
        </p:spPr>
      </p:pic>
      <p:pic>
        <p:nvPicPr>
          <p:cNvPr id="20" name="图片 19" descr="00000">
            <a:extLst>
              <a:ext uri="{FF2B5EF4-FFF2-40B4-BE49-F238E27FC236}">
                <a16:creationId xmlns:a16="http://schemas.microsoft.com/office/drawing/2014/main" id="{AFB8BF96-64B1-4534-90C7-3C94C3FB9E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03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D9A89FC8-5A33-426C-A230-3931DB36F0D3}"/>
              </a:ext>
            </a:extLst>
          </p:cNvPr>
          <p:cNvSpPr/>
          <p:nvPr userDrawn="1"/>
        </p:nvSpPr>
        <p:spPr>
          <a:xfrm>
            <a:off x="727075" y="826452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AE6175C-ED55-47B0-9FA2-A23E5F79707C}"/>
              </a:ext>
            </a:extLst>
          </p:cNvPr>
          <p:cNvGrpSpPr/>
          <p:nvPr userDrawn="1"/>
        </p:nvGrpSpPr>
        <p:grpSpPr>
          <a:xfrm>
            <a:off x="2271395" y="1268095"/>
            <a:ext cx="4664710" cy="3365500"/>
            <a:chOff x="1991" y="834"/>
            <a:chExt cx="7346" cy="5300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00B1B166-3EE9-4E59-AA62-FED968ED798F}"/>
                </a:ext>
              </a:extLst>
            </p:cNvPr>
            <p:cNvSpPr txBox="1"/>
            <p:nvPr userDrawn="1"/>
          </p:nvSpPr>
          <p:spPr>
            <a:xfrm>
              <a:off x="5379" y="1217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W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F677ED5-939A-4574-8F8B-2D2768681D3D}"/>
                </a:ext>
              </a:extLst>
            </p:cNvPr>
            <p:cNvSpPr txBox="1"/>
            <p:nvPr userDrawn="1"/>
          </p:nvSpPr>
          <p:spPr>
            <a:xfrm>
              <a:off x="2392" y="1322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P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6B113C84-A1F0-4127-8259-B652E41D9A5E}"/>
                </a:ext>
              </a:extLst>
            </p:cNvPr>
            <p:cNvSpPr txBox="1"/>
            <p:nvPr userDrawn="1"/>
          </p:nvSpPr>
          <p:spPr>
            <a:xfrm>
              <a:off x="4289" y="834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O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19C8D38-002B-435E-BC32-BF619BB202FC}"/>
                </a:ext>
              </a:extLst>
            </p:cNvPr>
            <p:cNvSpPr txBox="1"/>
            <p:nvPr userDrawn="1"/>
          </p:nvSpPr>
          <p:spPr>
            <a:xfrm>
              <a:off x="8438" y="2403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E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212EC4CA-6479-45AD-B075-8F2A244C0469}"/>
                </a:ext>
              </a:extLst>
            </p:cNvPr>
            <p:cNvGrpSpPr/>
            <p:nvPr/>
          </p:nvGrpSpPr>
          <p:grpSpPr>
            <a:xfrm>
              <a:off x="1991" y="2503"/>
              <a:ext cx="7346" cy="3631"/>
              <a:chOff x="6590347" y="1125445"/>
              <a:chExt cx="4164179" cy="2058128"/>
            </a:xfrm>
          </p:grpSpPr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4CE65226-9B02-4D2C-89AB-98FB696F3792}"/>
                  </a:ext>
                </a:extLst>
              </p:cNvPr>
              <p:cNvSpPr/>
              <p:nvPr/>
            </p:nvSpPr>
            <p:spPr>
              <a:xfrm>
                <a:off x="6590347" y="1125445"/>
                <a:ext cx="812006" cy="611981"/>
              </a:xfrm>
              <a:custGeom>
                <a:avLst/>
                <a:gdLst>
                  <a:gd name="connsiteX0" fmla="*/ 747712 w 812006"/>
                  <a:gd name="connsiteY0" fmla="*/ 88106 h 611981"/>
                  <a:gd name="connsiteX1" fmla="*/ 264318 w 812006"/>
                  <a:gd name="connsiteY1" fmla="*/ 88106 h 611981"/>
                  <a:gd name="connsiteX2" fmla="*/ 90487 w 812006"/>
                  <a:gd name="connsiteY2" fmla="*/ 261937 h 611981"/>
                  <a:gd name="connsiteX3" fmla="*/ 90487 w 812006"/>
                  <a:gd name="connsiteY3" fmla="*/ 611981 h 611981"/>
                  <a:gd name="connsiteX4" fmla="*/ 0 w 812006"/>
                  <a:gd name="connsiteY4" fmla="*/ 521494 h 611981"/>
                  <a:gd name="connsiteX5" fmla="*/ 0 w 812006"/>
                  <a:gd name="connsiteY5" fmla="*/ 240506 h 611981"/>
                  <a:gd name="connsiteX6" fmla="*/ 240506 w 812006"/>
                  <a:gd name="connsiteY6" fmla="*/ 0 h 611981"/>
                  <a:gd name="connsiteX7" fmla="*/ 812006 w 812006"/>
                  <a:gd name="connsiteY7" fmla="*/ 0 h 611981"/>
                  <a:gd name="connsiteX8" fmla="*/ 747712 w 812006"/>
                  <a:gd name="connsiteY8" fmla="*/ 88106 h 61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2006" h="611981">
                    <a:moveTo>
                      <a:pt x="747712" y="88106"/>
                    </a:moveTo>
                    <a:lnTo>
                      <a:pt x="264318" y="88106"/>
                    </a:lnTo>
                    <a:lnTo>
                      <a:pt x="90487" y="261937"/>
                    </a:lnTo>
                    <a:lnTo>
                      <a:pt x="90487" y="611981"/>
                    </a:lnTo>
                    <a:lnTo>
                      <a:pt x="0" y="521494"/>
                    </a:lnTo>
                    <a:lnTo>
                      <a:pt x="0" y="240506"/>
                    </a:lnTo>
                    <a:lnTo>
                      <a:pt x="240506" y="0"/>
                    </a:lnTo>
                    <a:lnTo>
                      <a:pt x="812006" y="0"/>
                    </a:lnTo>
                    <a:lnTo>
                      <a:pt x="747712" y="881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A76A35E4-A5E0-4E63-B863-259090847C34}"/>
                  </a:ext>
                </a:extLst>
              </p:cNvPr>
              <p:cNvSpPr/>
              <p:nvPr/>
            </p:nvSpPr>
            <p:spPr>
              <a:xfrm flipH="1" flipV="1">
                <a:off x="9942520" y="2571592"/>
                <a:ext cx="812006" cy="611981"/>
              </a:xfrm>
              <a:custGeom>
                <a:avLst/>
                <a:gdLst>
                  <a:gd name="connsiteX0" fmla="*/ 747712 w 812006"/>
                  <a:gd name="connsiteY0" fmla="*/ 88106 h 611981"/>
                  <a:gd name="connsiteX1" fmla="*/ 264318 w 812006"/>
                  <a:gd name="connsiteY1" fmla="*/ 88106 h 611981"/>
                  <a:gd name="connsiteX2" fmla="*/ 90487 w 812006"/>
                  <a:gd name="connsiteY2" fmla="*/ 261937 h 611981"/>
                  <a:gd name="connsiteX3" fmla="*/ 90487 w 812006"/>
                  <a:gd name="connsiteY3" fmla="*/ 611981 h 611981"/>
                  <a:gd name="connsiteX4" fmla="*/ 0 w 812006"/>
                  <a:gd name="connsiteY4" fmla="*/ 521494 h 611981"/>
                  <a:gd name="connsiteX5" fmla="*/ 0 w 812006"/>
                  <a:gd name="connsiteY5" fmla="*/ 240506 h 611981"/>
                  <a:gd name="connsiteX6" fmla="*/ 240506 w 812006"/>
                  <a:gd name="connsiteY6" fmla="*/ 0 h 611981"/>
                  <a:gd name="connsiteX7" fmla="*/ 812006 w 812006"/>
                  <a:gd name="connsiteY7" fmla="*/ 0 h 611981"/>
                  <a:gd name="connsiteX8" fmla="*/ 747712 w 812006"/>
                  <a:gd name="connsiteY8" fmla="*/ 88106 h 61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2006" h="611981">
                    <a:moveTo>
                      <a:pt x="747712" y="88106"/>
                    </a:moveTo>
                    <a:lnTo>
                      <a:pt x="264318" y="88106"/>
                    </a:lnTo>
                    <a:lnTo>
                      <a:pt x="90487" y="261937"/>
                    </a:lnTo>
                    <a:lnTo>
                      <a:pt x="90487" y="611981"/>
                    </a:lnTo>
                    <a:lnTo>
                      <a:pt x="0" y="521494"/>
                    </a:lnTo>
                    <a:lnTo>
                      <a:pt x="0" y="240506"/>
                    </a:lnTo>
                    <a:lnTo>
                      <a:pt x="240506" y="0"/>
                    </a:lnTo>
                    <a:lnTo>
                      <a:pt x="812006" y="0"/>
                    </a:lnTo>
                    <a:lnTo>
                      <a:pt x="747712" y="881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48" name="图片 47" descr="热气球jkjk">
            <a:extLst>
              <a:ext uri="{FF2B5EF4-FFF2-40B4-BE49-F238E27FC236}">
                <a16:creationId xmlns:a16="http://schemas.microsoft.com/office/drawing/2014/main" id="{61232830-A9B3-4318-901C-B503DE633F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5070" t="-10" r="49048" b="59072"/>
          <a:stretch>
            <a:fillRect/>
          </a:stretch>
        </p:blipFill>
        <p:spPr>
          <a:xfrm>
            <a:off x="8663305" y="3858260"/>
            <a:ext cx="2298065" cy="2621915"/>
          </a:xfrm>
          <a:prstGeom prst="rect">
            <a:avLst/>
          </a:prstGeom>
        </p:spPr>
      </p:pic>
      <p:pic>
        <p:nvPicPr>
          <p:cNvPr id="49" name="内容占位符 23" descr="热气球jkjk">
            <a:extLst>
              <a:ext uri="{FF2B5EF4-FFF2-40B4-BE49-F238E27FC236}">
                <a16:creationId xmlns:a16="http://schemas.microsoft.com/office/drawing/2014/main" id="{FAD39CB9-2D21-4537-8A4A-BBE9119B94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0074" t="40297" r="41403" b="2617"/>
          <a:stretch>
            <a:fillRect/>
          </a:stretch>
        </p:blipFill>
        <p:spPr>
          <a:xfrm>
            <a:off x="8260080" y="-959485"/>
            <a:ext cx="4351655" cy="4351655"/>
          </a:xfrm>
          <a:prstGeom prst="rect">
            <a:avLst/>
          </a:prstGeom>
        </p:spPr>
      </p:pic>
      <p:pic>
        <p:nvPicPr>
          <p:cNvPr id="51" name="图片 50" descr="00000">
            <a:extLst>
              <a:ext uri="{FF2B5EF4-FFF2-40B4-BE49-F238E27FC236}">
                <a16:creationId xmlns:a16="http://schemas.microsoft.com/office/drawing/2014/main" id="{889A55D7-4EBF-46B2-B613-A2D57E786A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65" y="59690"/>
            <a:ext cx="2446020" cy="614680"/>
          </a:xfrm>
          <a:prstGeom prst="rect">
            <a:avLst/>
          </a:prstGeom>
        </p:spPr>
      </p:pic>
      <p:sp>
        <p:nvSpPr>
          <p:cNvPr id="55" name="文本占位符 54">
            <a:extLst>
              <a:ext uri="{FF2B5EF4-FFF2-40B4-BE49-F238E27FC236}">
                <a16:creationId xmlns:a16="http://schemas.microsoft.com/office/drawing/2014/main" id="{22C903B1-FD19-49D0-8AAA-2FAC2A98C7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26031" y="2771775"/>
            <a:ext cx="4141470" cy="1555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ea typeface="字魂105号-简雅黑" panose="00000500000000000000"/>
              </a:defRPr>
            </a:lvl1pPr>
            <a:lvl2pPr marL="457200" indent="0">
              <a:buNone/>
              <a:defRPr>
                <a:solidFill>
                  <a:schemeClr val="bg1"/>
                </a:solidFill>
                <a:ea typeface="字魂105号-简雅黑" panose="00000500000000000000"/>
              </a:defRPr>
            </a:lvl2pPr>
            <a:lvl3pPr>
              <a:defRPr>
                <a:solidFill>
                  <a:schemeClr val="bg1"/>
                </a:solidFill>
                <a:ea typeface="字魂105号-简雅黑" panose="00000500000000000000"/>
              </a:defRPr>
            </a:lvl3pPr>
            <a:lvl4pPr>
              <a:defRPr>
                <a:solidFill>
                  <a:schemeClr val="bg1"/>
                </a:solidFill>
                <a:ea typeface="字魂105号-简雅黑" panose="00000500000000000000"/>
              </a:defRPr>
            </a:lvl4pPr>
            <a:lvl5pPr>
              <a:defRPr>
                <a:solidFill>
                  <a:schemeClr val="bg1"/>
                </a:solidFill>
                <a:ea typeface="字魂105号-简雅黑" panose="00000500000000000000"/>
              </a:defRPr>
            </a:lvl5pPr>
          </a:lstStyle>
          <a:p>
            <a:pPr lvl="0"/>
            <a:r>
              <a:rPr lang="zh-CN" altLang="en-US" dirty="0"/>
              <a:t>课程标题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57" name="文本占位符 56">
            <a:extLst>
              <a:ext uri="{FF2B5EF4-FFF2-40B4-BE49-F238E27FC236}">
                <a16:creationId xmlns:a16="http://schemas.microsoft.com/office/drawing/2014/main" id="{EE424503-DED1-4EC1-8823-19CBDF510B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02231" y="4835525"/>
            <a:ext cx="4065270" cy="466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小课名称</a:t>
            </a:r>
          </a:p>
        </p:txBody>
      </p:sp>
    </p:spTree>
    <p:extLst>
      <p:ext uri="{BB962C8B-B14F-4D97-AF65-F5344CB8AC3E}">
        <p14:creationId xmlns:p14="http://schemas.microsoft.com/office/powerpoint/2010/main" val="3172609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81D09C98-83B7-4C5E-AF3A-FA8CB408AE29}"/>
              </a:ext>
            </a:extLst>
          </p:cNvPr>
          <p:cNvSpPr/>
          <p:nvPr userDrawn="1"/>
        </p:nvSpPr>
        <p:spPr>
          <a:xfrm>
            <a:off x="873760" y="82613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3730441-72FB-49A7-821E-CA5CB4C0BD86}"/>
              </a:ext>
            </a:extLst>
          </p:cNvPr>
          <p:cNvSpPr txBox="1"/>
          <p:nvPr userDrawn="1"/>
        </p:nvSpPr>
        <p:spPr>
          <a:xfrm>
            <a:off x="1341755" y="1193800"/>
            <a:ext cx="4086980" cy="150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</a:rPr>
              <a:t>CONTENTS</a:t>
            </a:r>
            <a:endParaRPr lang="zh-CN" altLang="en-US" dirty="0"/>
          </a:p>
          <a:p>
            <a:r>
              <a:rPr lang="zh-CN" altLang="en-US" sz="3200" dirty="0">
                <a:solidFill>
                  <a:schemeClr val="bg1"/>
                </a:solidFill>
              </a:rPr>
              <a:t>目录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9D46544-0B3B-40BB-BB46-9EF3FC265151}"/>
              </a:ext>
            </a:extLst>
          </p:cNvPr>
          <p:cNvSpPr/>
          <p:nvPr userDrawn="1"/>
        </p:nvSpPr>
        <p:spPr>
          <a:xfrm>
            <a:off x="1341755" y="1122680"/>
            <a:ext cx="1920875" cy="1920875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pic>
        <p:nvPicPr>
          <p:cNvPr id="19" name="图片 18" descr="热气球jkjk">
            <a:extLst>
              <a:ext uri="{FF2B5EF4-FFF2-40B4-BE49-F238E27FC236}">
                <a16:creationId xmlns:a16="http://schemas.microsoft.com/office/drawing/2014/main" id="{EEA714CF-CA66-4A6B-8055-882F1F131B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7520" t="7436" r="8090" b="62889"/>
          <a:stretch>
            <a:fillRect/>
          </a:stretch>
        </p:blipFill>
        <p:spPr>
          <a:xfrm>
            <a:off x="9460230" y="647700"/>
            <a:ext cx="1562100" cy="1900555"/>
          </a:xfrm>
          <a:prstGeom prst="rect">
            <a:avLst/>
          </a:prstGeom>
        </p:spPr>
      </p:pic>
      <p:pic>
        <p:nvPicPr>
          <p:cNvPr id="20" name="图片 19" descr="00000">
            <a:extLst>
              <a:ext uri="{FF2B5EF4-FFF2-40B4-BE49-F238E27FC236}">
                <a16:creationId xmlns:a16="http://schemas.microsoft.com/office/drawing/2014/main" id="{7EF399D3-98A3-4809-80C9-869505B3DC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7F6D503D-DED3-4D8A-86E3-DD60B2F8C4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32990" y="3151961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Part1 </a:t>
            </a:r>
            <a:r>
              <a:rPr lang="zh-CN" altLang="en-US" dirty="0"/>
              <a:t>章节名</a:t>
            </a:r>
          </a:p>
        </p:txBody>
      </p:sp>
      <p:sp>
        <p:nvSpPr>
          <p:cNvPr id="25" name="文本占位符 22">
            <a:extLst>
              <a:ext uri="{FF2B5EF4-FFF2-40B4-BE49-F238E27FC236}">
                <a16:creationId xmlns:a16="http://schemas.microsoft.com/office/drawing/2014/main" id="{523AB6B2-E9F9-4EBF-A577-0802FB523F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32990" y="3887648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Part3 </a:t>
            </a:r>
            <a:r>
              <a:rPr lang="zh-CN" altLang="en-US" dirty="0"/>
              <a:t>章节名</a:t>
            </a:r>
          </a:p>
        </p:txBody>
      </p:sp>
      <p:sp>
        <p:nvSpPr>
          <p:cNvPr id="26" name="文本占位符 22">
            <a:extLst>
              <a:ext uri="{FF2B5EF4-FFF2-40B4-BE49-F238E27FC236}">
                <a16:creationId xmlns:a16="http://schemas.microsoft.com/office/drawing/2014/main" id="{EFE92CFE-9498-4C4E-99AF-6FCDD7679F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32990" y="4643833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Part5 </a:t>
            </a:r>
            <a:r>
              <a:rPr lang="zh-CN" altLang="en-US" dirty="0"/>
              <a:t>章节名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77EB4384-36AB-41FC-B25D-90B95C0B52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9937" y="3151961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Part2 </a:t>
            </a:r>
            <a:r>
              <a:rPr lang="zh-CN" altLang="en-US" dirty="0"/>
              <a:t>章节名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id="{2F4CBF70-6DDF-4C06-BE12-0E97D9FB2E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29937" y="3887648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Part4 </a:t>
            </a:r>
            <a:r>
              <a:rPr lang="zh-CN" altLang="en-US" dirty="0"/>
              <a:t>章节名</a:t>
            </a:r>
          </a:p>
        </p:txBody>
      </p:sp>
      <p:sp>
        <p:nvSpPr>
          <p:cNvPr id="33" name="文本占位符 22">
            <a:extLst>
              <a:ext uri="{FF2B5EF4-FFF2-40B4-BE49-F238E27FC236}">
                <a16:creationId xmlns:a16="http://schemas.microsoft.com/office/drawing/2014/main" id="{AF2A3454-2046-4A88-AD54-FEDD2BF650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29937" y="4643833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Part6 </a:t>
            </a:r>
            <a:r>
              <a:rPr lang="zh-CN" altLang="en-US" dirty="0"/>
              <a:t>章节名</a:t>
            </a:r>
          </a:p>
        </p:txBody>
      </p:sp>
    </p:spTree>
    <p:extLst>
      <p:ext uri="{BB962C8B-B14F-4D97-AF65-F5344CB8AC3E}">
        <p14:creationId xmlns:p14="http://schemas.microsoft.com/office/powerpoint/2010/main" val="4175651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封面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16F4C402-9FF6-4F4E-80BE-8EF45AD8F357}"/>
              </a:ext>
            </a:extLst>
          </p:cNvPr>
          <p:cNvSpPr/>
          <p:nvPr userDrawn="1"/>
        </p:nvSpPr>
        <p:spPr>
          <a:xfrm>
            <a:off x="819150" y="79692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DE9C9665-AB62-44F6-B3ED-0A24CA18C148}"/>
              </a:ext>
            </a:extLst>
          </p:cNvPr>
          <p:cNvSpPr/>
          <p:nvPr userDrawn="1"/>
        </p:nvSpPr>
        <p:spPr>
          <a:xfrm>
            <a:off x="2231390" y="2460625"/>
            <a:ext cx="1777365" cy="1777365"/>
          </a:xfrm>
          <a:prstGeom prst="ellipse">
            <a:avLst/>
          </a:prstGeom>
          <a:noFill/>
          <a:ln w="25400">
            <a:solidFill>
              <a:schemeClr val="bg1">
                <a:alpha val="93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99EAEC9-337C-4B14-9E9C-49C0434C15CF}"/>
              </a:ext>
            </a:extLst>
          </p:cNvPr>
          <p:cNvSpPr txBox="1"/>
          <p:nvPr userDrawn="1"/>
        </p:nvSpPr>
        <p:spPr>
          <a:xfrm>
            <a:off x="2545080" y="3057525"/>
            <a:ext cx="10077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Part</a:t>
            </a:r>
          </a:p>
        </p:txBody>
      </p:sp>
      <p:pic>
        <p:nvPicPr>
          <p:cNvPr id="13" name="内容占位符 9" descr="套图">
            <a:extLst>
              <a:ext uri="{FF2B5EF4-FFF2-40B4-BE49-F238E27FC236}">
                <a16:creationId xmlns:a16="http://schemas.microsoft.com/office/drawing/2014/main" id="{35C03A93-CFF5-4013-A267-03D851ECC2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33313" r="55972" b="34241"/>
          <a:stretch>
            <a:fillRect/>
          </a:stretch>
        </p:blipFill>
        <p:spPr>
          <a:xfrm>
            <a:off x="9647555" y="3475990"/>
            <a:ext cx="2543810" cy="3401060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73B48E71-2189-49E0-AE2C-ADC3DABDE0D4}"/>
              </a:ext>
            </a:extLst>
          </p:cNvPr>
          <p:cNvGrpSpPr/>
          <p:nvPr userDrawn="1"/>
        </p:nvGrpSpPr>
        <p:grpSpPr>
          <a:xfrm>
            <a:off x="819150" y="534670"/>
            <a:ext cx="1320165" cy="2771140"/>
            <a:chOff x="4350" y="1664"/>
            <a:chExt cx="1760" cy="3694"/>
          </a:xfrm>
        </p:grpSpPr>
        <p:pic>
          <p:nvPicPr>
            <p:cNvPr id="15" name="图片 14" descr="棒棒糖">
              <a:extLst>
                <a:ext uri="{FF2B5EF4-FFF2-40B4-BE49-F238E27FC236}">
                  <a16:creationId xmlns:a16="http://schemas.microsoft.com/office/drawing/2014/main" id="{B66434AB-6C46-49F3-BF57-5A9C55F44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0268" t="21838" r="67300" b="58009"/>
            <a:stretch>
              <a:fillRect/>
            </a:stretch>
          </p:blipFill>
          <p:spPr>
            <a:xfrm>
              <a:off x="4350" y="1664"/>
              <a:ext cx="1760" cy="1582"/>
            </a:xfrm>
            <a:prstGeom prst="rect">
              <a:avLst/>
            </a:prstGeom>
            <a:effectLst>
              <a:outerShdw blurRad="889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</p:pic>
        <p:sp>
          <p:nvSpPr>
            <p:cNvPr id="16" name="任意多边形 18">
              <a:extLst>
                <a:ext uri="{FF2B5EF4-FFF2-40B4-BE49-F238E27FC236}">
                  <a16:creationId xmlns:a16="http://schemas.microsoft.com/office/drawing/2014/main" id="{16E92B56-C934-4E08-BAE6-8CC0BB6C9B9D}"/>
                </a:ext>
              </a:extLst>
            </p:cNvPr>
            <p:cNvSpPr/>
            <p:nvPr/>
          </p:nvSpPr>
          <p:spPr>
            <a:xfrm>
              <a:off x="5134" y="2826"/>
              <a:ext cx="124" cy="2532"/>
            </a:xfrm>
            <a:custGeom>
              <a:avLst/>
              <a:gdLst>
                <a:gd name="connisteX0" fmla="*/ 32166 w 78658"/>
                <a:gd name="connsiteY0" fmla="*/ 0 h 1607820"/>
                <a:gd name="connisteX1" fmla="*/ 32166 w 78658"/>
                <a:gd name="connsiteY1" fmla="*/ 842010 h 1607820"/>
                <a:gd name="connisteX2" fmla="*/ 1686 w 78658"/>
                <a:gd name="connsiteY2" fmla="*/ 849630 h 1607820"/>
                <a:gd name="connisteX3" fmla="*/ 78521 w 78658"/>
                <a:gd name="connsiteY3" fmla="*/ 872490 h 1607820"/>
                <a:gd name="connisteX4" fmla="*/ 16926 w 78658"/>
                <a:gd name="connsiteY4" fmla="*/ 987425 h 1607820"/>
                <a:gd name="connisteX5" fmla="*/ 16926 w 78658"/>
                <a:gd name="connsiteY5" fmla="*/ 1607820 h 1607820"/>
                <a:gd name="connisteX6" fmla="*/ 24546 w 78658"/>
                <a:gd name="connsiteY6" fmla="*/ 1607820 h 160782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78659" h="1607820">
                  <a:moveTo>
                    <a:pt x="32166" y="0"/>
                  </a:moveTo>
                  <a:cubicBezTo>
                    <a:pt x="32801" y="168275"/>
                    <a:pt x="38516" y="671830"/>
                    <a:pt x="32166" y="842010"/>
                  </a:cubicBezTo>
                  <a:cubicBezTo>
                    <a:pt x="25816" y="1012190"/>
                    <a:pt x="-7839" y="843280"/>
                    <a:pt x="1686" y="849630"/>
                  </a:cubicBezTo>
                  <a:cubicBezTo>
                    <a:pt x="11211" y="855980"/>
                    <a:pt x="75346" y="845185"/>
                    <a:pt x="78521" y="872490"/>
                  </a:cubicBezTo>
                  <a:cubicBezTo>
                    <a:pt x="81696" y="899795"/>
                    <a:pt x="28991" y="840105"/>
                    <a:pt x="16926" y="987425"/>
                  </a:cubicBezTo>
                  <a:cubicBezTo>
                    <a:pt x="4861" y="1134745"/>
                    <a:pt x="15656" y="1483995"/>
                    <a:pt x="16926" y="1607820"/>
                  </a:cubicBezTo>
                </a:path>
              </a:pathLst>
            </a:custGeom>
            <a:noFill/>
            <a:ln>
              <a:solidFill>
                <a:srgbClr val="3FC5FF"/>
              </a:solidFill>
            </a:ln>
            <a:effectLst>
              <a:outerShdw blurRad="254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9B7293F-1876-4173-AC82-6968EAAB797D}"/>
              </a:ext>
            </a:extLst>
          </p:cNvPr>
          <p:cNvGrpSpPr/>
          <p:nvPr userDrawn="1"/>
        </p:nvGrpSpPr>
        <p:grpSpPr>
          <a:xfrm>
            <a:off x="1597660" y="2135505"/>
            <a:ext cx="825500" cy="1480185"/>
            <a:chOff x="645" y="5430"/>
            <a:chExt cx="1300" cy="2331"/>
          </a:xfrm>
        </p:grpSpPr>
        <p:pic>
          <p:nvPicPr>
            <p:cNvPr id="18" name="图片 17" descr="棒棒糖">
              <a:extLst>
                <a:ext uri="{FF2B5EF4-FFF2-40B4-BE49-F238E27FC236}">
                  <a16:creationId xmlns:a16="http://schemas.microsoft.com/office/drawing/2014/main" id="{656FE016-153B-490F-BB6C-FC0C631FB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551" t="22217" r="43017" b="57630"/>
            <a:stretch>
              <a:fillRect/>
            </a:stretch>
          </p:blipFill>
          <p:spPr>
            <a:xfrm>
              <a:off x="645" y="5430"/>
              <a:ext cx="1301" cy="1170"/>
            </a:xfrm>
            <a:prstGeom prst="rect">
              <a:avLst/>
            </a:prstGeom>
            <a:effectLst>
              <a:outerShdw blurRad="76200" dist="635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任意多边形 21">
              <a:extLst>
                <a:ext uri="{FF2B5EF4-FFF2-40B4-BE49-F238E27FC236}">
                  <a16:creationId xmlns:a16="http://schemas.microsoft.com/office/drawing/2014/main" id="{8E320064-5271-4DA3-97F1-FBD2DDBEE4CD}"/>
                </a:ext>
              </a:extLst>
            </p:cNvPr>
            <p:cNvSpPr/>
            <p:nvPr/>
          </p:nvSpPr>
          <p:spPr>
            <a:xfrm>
              <a:off x="1253" y="6459"/>
              <a:ext cx="84" cy="1302"/>
            </a:xfrm>
            <a:custGeom>
              <a:avLst/>
              <a:gdLst>
                <a:gd name="connisteX0" fmla="*/ 15240 w 53558"/>
                <a:gd name="connsiteY0" fmla="*/ 0 h 826770"/>
                <a:gd name="connisteX1" fmla="*/ 53340 w 53558"/>
                <a:gd name="connsiteY1" fmla="*/ 551180 h 826770"/>
                <a:gd name="connisteX2" fmla="*/ 0 w 53558"/>
                <a:gd name="connsiteY2" fmla="*/ 826770 h 826770"/>
                <a:gd name="connisteX3" fmla="*/ -252730 w 53558"/>
                <a:gd name="connsiteY3" fmla="*/ 803910 h 82677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3558" h="826770">
                  <a:moveTo>
                    <a:pt x="15240" y="0"/>
                  </a:moveTo>
                  <a:cubicBezTo>
                    <a:pt x="24130" y="104775"/>
                    <a:pt x="56515" y="386080"/>
                    <a:pt x="53340" y="551180"/>
                  </a:cubicBezTo>
                  <a:cubicBezTo>
                    <a:pt x="50165" y="716280"/>
                    <a:pt x="60960" y="775970"/>
                    <a:pt x="0" y="826770"/>
                  </a:cubicBezTo>
                </a:path>
              </a:pathLst>
            </a:custGeom>
            <a:noFill/>
            <a:ln>
              <a:solidFill>
                <a:srgbClr val="F15671"/>
              </a:solidFill>
            </a:ln>
            <a:effectLst>
              <a:outerShdw blurRad="254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1D1FC96-BB7C-483F-9042-FC2FB595BCCA}"/>
              </a:ext>
            </a:extLst>
          </p:cNvPr>
          <p:cNvGrpSpPr/>
          <p:nvPr userDrawn="1"/>
        </p:nvGrpSpPr>
        <p:grpSpPr>
          <a:xfrm rot="20880000">
            <a:off x="103505" y="1657985"/>
            <a:ext cx="996315" cy="1878965"/>
            <a:chOff x="12061" y="589"/>
            <a:chExt cx="2072" cy="3906"/>
          </a:xfrm>
        </p:grpSpPr>
        <p:pic>
          <p:nvPicPr>
            <p:cNvPr id="21" name="图片 20" descr="棒棒糖">
              <a:extLst>
                <a:ext uri="{FF2B5EF4-FFF2-40B4-BE49-F238E27FC236}">
                  <a16:creationId xmlns:a16="http://schemas.microsoft.com/office/drawing/2014/main" id="{0F52F3D4-181B-4FD8-90DB-6E02F67CA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8340" t="42435" r="39228" b="37412"/>
            <a:stretch>
              <a:fillRect/>
            </a:stretch>
          </p:blipFill>
          <p:spPr>
            <a:xfrm>
              <a:off x="12061" y="589"/>
              <a:ext cx="2072" cy="1862"/>
            </a:xfrm>
            <a:prstGeom prst="rect">
              <a:avLst/>
            </a:prstGeom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任意多边形 31">
              <a:extLst>
                <a:ext uri="{FF2B5EF4-FFF2-40B4-BE49-F238E27FC236}">
                  <a16:creationId xmlns:a16="http://schemas.microsoft.com/office/drawing/2014/main" id="{E3742C9F-3D29-4232-B6C1-F0CDD5EC69A9}"/>
                </a:ext>
              </a:extLst>
            </p:cNvPr>
            <p:cNvSpPr/>
            <p:nvPr/>
          </p:nvSpPr>
          <p:spPr>
            <a:xfrm>
              <a:off x="12748" y="2119"/>
              <a:ext cx="236" cy="2376"/>
            </a:xfrm>
            <a:custGeom>
              <a:avLst/>
              <a:gdLst>
                <a:gd name="connisteX0" fmla="*/ 149875 w 149875"/>
                <a:gd name="connsiteY0" fmla="*/ 0 h 337185"/>
                <a:gd name="connisteX1" fmla="*/ 12080 w 149875"/>
                <a:gd name="connsiteY1" fmla="*/ 337185 h 337185"/>
                <a:gd name="connisteX2" fmla="*/ 433720 w 149875"/>
                <a:gd name="connsiteY2" fmla="*/ 765810 h 337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49875" h="337185">
                  <a:moveTo>
                    <a:pt x="149875" y="0"/>
                  </a:moveTo>
                  <a:cubicBezTo>
                    <a:pt x="113680" y="59055"/>
                    <a:pt x="-44435" y="184150"/>
                    <a:pt x="12080" y="337185"/>
                  </a:cubicBezTo>
                </a:path>
              </a:pathLst>
            </a:custGeom>
            <a:noFill/>
            <a:ln>
              <a:solidFill>
                <a:srgbClr val="FF674F"/>
              </a:solidFill>
            </a:ln>
            <a:effectLst>
              <a:outerShdw blurRad="25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pic>
        <p:nvPicPr>
          <p:cNvPr id="23" name="图片 22" descr="00000">
            <a:extLst>
              <a:ext uri="{FF2B5EF4-FFF2-40B4-BE49-F238E27FC236}">
                <a16:creationId xmlns:a16="http://schemas.microsoft.com/office/drawing/2014/main" id="{E7090EE5-519D-4A2E-BB05-389D2915F02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165" y="59690"/>
            <a:ext cx="2446020" cy="614680"/>
          </a:xfrm>
          <a:prstGeom prst="rect">
            <a:avLst/>
          </a:prstGeom>
        </p:spPr>
      </p:pic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95D888B2-5620-41C7-B389-758FC228D2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27399" y="3156584"/>
            <a:ext cx="995046" cy="561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序号</a:t>
            </a:r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4A0A3667-D2D0-4E57-83C7-1C7E173998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1018" y="3015297"/>
            <a:ext cx="2692400" cy="76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章节名称</a:t>
            </a:r>
          </a:p>
        </p:txBody>
      </p:sp>
    </p:spTree>
    <p:extLst>
      <p:ext uri="{BB962C8B-B14F-4D97-AF65-F5344CB8AC3E}">
        <p14:creationId xmlns:p14="http://schemas.microsoft.com/office/powerpoint/2010/main" val="3883248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封面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54E6F7A0-C085-41C0-8314-F1C11367D24C}"/>
              </a:ext>
            </a:extLst>
          </p:cNvPr>
          <p:cNvSpPr/>
          <p:nvPr userDrawn="1"/>
        </p:nvSpPr>
        <p:spPr>
          <a:xfrm>
            <a:off x="819150" y="79692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2BC135A-3653-4E35-812D-00794CC856E9}"/>
              </a:ext>
            </a:extLst>
          </p:cNvPr>
          <p:cNvGrpSpPr/>
          <p:nvPr userDrawn="1"/>
        </p:nvGrpSpPr>
        <p:grpSpPr>
          <a:xfrm>
            <a:off x="9587230" y="173990"/>
            <a:ext cx="1320165" cy="2771140"/>
            <a:chOff x="4350" y="1664"/>
            <a:chExt cx="1760" cy="3694"/>
          </a:xfrm>
        </p:grpSpPr>
        <p:pic>
          <p:nvPicPr>
            <p:cNvPr id="15" name="图片 14" descr="棒棒糖">
              <a:extLst>
                <a:ext uri="{FF2B5EF4-FFF2-40B4-BE49-F238E27FC236}">
                  <a16:creationId xmlns:a16="http://schemas.microsoft.com/office/drawing/2014/main" id="{9B29A109-BC86-4468-B656-51A081F1E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268" t="21838" r="67300" b="58009"/>
            <a:stretch>
              <a:fillRect/>
            </a:stretch>
          </p:blipFill>
          <p:spPr>
            <a:xfrm>
              <a:off x="4350" y="1664"/>
              <a:ext cx="1760" cy="1582"/>
            </a:xfrm>
            <a:prstGeom prst="rect">
              <a:avLst/>
            </a:prstGeom>
            <a:effectLst>
              <a:outerShdw blurRad="889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</p:pic>
        <p:sp>
          <p:nvSpPr>
            <p:cNvPr id="16" name="任意多边形 18">
              <a:extLst>
                <a:ext uri="{FF2B5EF4-FFF2-40B4-BE49-F238E27FC236}">
                  <a16:creationId xmlns:a16="http://schemas.microsoft.com/office/drawing/2014/main" id="{F451EA50-C9D9-46D4-B061-0680E8C3F907}"/>
                </a:ext>
              </a:extLst>
            </p:cNvPr>
            <p:cNvSpPr/>
            <p:nvPr/>
          </p:nvSpPr>
          <p:spPr>
            <a:xfrm>
              <a:off x="5134" y="2826"/>
              <a:ext cx="124" cy="2532"/>
            </a:xfrm>
            <a:custGeom>
              <a:avLst/>
              <a:gdLst>
                <a:gd name="connisteX0" fmla="*/ 32166 w 78658"/>
                <a:gd name="connsiteY0" fmla="*/ 0 h 1607820"/>
                <a:gd name="connisteX1" fmla="*/ 32166 w 78658"/>
                <a:gd name="connsiteY1" fmla="*/ 842010 h 1607820"/>
                <a:gd name="connisteX2" fmla="*/ 1686 w 78658"/>
                <a:gd name="connsiteY2" fmla="*/ 849630 h 1607820"/>
                <a:gd name="connisteX3" fmla="*/ 78521 w 78658"/>
                <a:gd name="connsiteY3" fmla="*/ 872490 h 1607820"/>
                <a:gd name="connisteX4" fmla="*/ 16926 w 78658"/>
                <a:gd name="connsiteY4" fmla="*/ 987425 h 1607820"/>
                <a:gd name="connisteX5" fmla="*/ 16926 w 78658"/>
                <a:gd name="connsiteY5" fmla="*/ 1607820 h 1607820"/>
                <a:gd name="connisteX6" fmla="*/ 24546 w 78658"/>
                <a:gd name="connsiteY6" fmla="*/ 1607820 h 160782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78659" h="1607820">
                  <a:moveTo>
                    <a:pt x="32166" y="0"/>
                  </a:moveTo>
                  <a:cubicBezTo>
                    <a:pt x="32801" y="168275"/>
                    <a:pt x="38516" y="671830"/>
                    <a:pt x="32166" y="842010"/>
                  </a:cubicBezTo>
                  <a:cubicBezTo>
                    <a:pt x="25816" y="1012190"/>
                    <a:pt x="-7839" y="843280"/>
                    <a:pt x="1686" y="849630"/>
                  </a:cubicBezTo>
                  <a:cubicBezTo>
                    <a:pt x="11211" y="855980"/>
                    <a:pt x="75346" y="845185"/>
                    <a:pt x="78521" y="872490"/>
                  </a:cubicBezTo>
                  <a:cubicBezTo>
                    <a:pt x="81696" y="899795"/>
                    <a:pt x="28991" y="840105"/>
                    <a:pt x="16926" y="987425"/>
                  </a:cubicBezTo>
                  <a:cubicBezTo>
                    <a:pt x="4861" y="1134745"/>
                    <a:pt x="15656" y="1483995"/>
                    <a:pt x="16926" y="1607820"/>
                  </a:cubicBezTo>
                </a:path>
              </a:pathLst>
            </a:custGeom>
            <a:noFill/>
            <a:ln>
              <a:solidFill>
                <a:srgbClr val="3FC5FF"/>
              </a:solidFill>
            </a:ln>
            <a:effectLst>
              <a:outerShdw blurRad="254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F2FF226-A0DC-4083-B09A-37AE78D85C4C}"/>
              </a:ext>
            </a:extLst>
          </p:cNvPr>
          <p:cNvGrpSpPr/>
          <p:nvPr userDrawn="1"/>
        </p:nvGrpSpPr>
        <p:grpSpPr>
          <a:xfrm>
            <a:off x="10365740" y="1774825"/>
            <a:ext cx="825500" cy="1480185"/>
            <a:chOff x="645" y="5430"/>
            <a:chExt cx="1300" cy="2331"/>
          </a:xfrm>
        </p:grpSpPr>
        <p:pic>
          <p:nvPicPr>
            <p:cNvPr id="18" name="图片 17" descr="棒棒糖">
              <a:extLst>
                <a:ext uri="{FF2B5EF4-FFF2-40B4-BE49-F238E27FC236}">
                  <a16:creationId xmlns:a16="http://schemas.microsoft.com/office/drawing/2014/main" id="{55F97CAC-03C0-4A64-B7F7-CAD4A0289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551" t="22217" r="43017" b="57630"/>
            <a:stretch>
              <a:fillRect/>
            </a:stretch>
          </p:blipFill>
          <p:spPr>
            <a:xfrm>
              <a:off x="645" y="5430"/>
              <a:ext cx="1301" cy="1170"/>
            </a:xfrm>
            <a:prstGeom prst="rect">
              <a:avLst/>
            </a:prstGeom>
            <a:effectLst>
              <a:outerShdw blurRad="76200" dist="635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任意多边形 21">
              <a:extLst>
                <a:ext uri="{FF2B5EF4-FFF2-40B4-BE49-F238E27FC236}">
                  <a16:creationId xmlns:a16="http://schemas.microsoft.com/office/drawing/2014/main" id="{1822D1C6-B82C-4EF9-BF19-5DFE1E7E876C}"/>
                </a:ext>
              </a:extLst>
            </p:cNvPr>
            <p:cNvSpPr/>
            <p:nvPr/>
          </p:nvSpPr>
          <p:spPr>
            <a:xfrm>
              <a:off x="1253" y="6459"/>
              <a:ext cx="84" cy="1302"/>
            </a:xfrm>
            <a:custGeom>
              <a:avLst/>
              <a:gdLst>
                <a:gd name="connisteX0" fmla="*/ 15240 w 53558"/>
                <a:gd name="connsiteY0" fmla="*/ 0 h 826770"/>
                <a:gd name="connisteX1" fmla="*/ 53340 w 53558"/>
                <a:gd name="connsiteY1" fmla="*/ 551180 h 826770"/>
                <a:gd name="connisteX2" fmla="*/ 0 w 53558"/>
                <a:gd name="connsiteY2" fmla="*/ 826770 h 826770"/>
                <a:gd name="connisteX3" fmla="*/ -252730 w 53558"/>
                <a:gd name="connsiteY3" fmla="*/ 803910 h 82677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3558" h="826770">
                  <a:moveTo>
                    <a:pt x="15240" y="0"/>
                  </a:moveTo>
                  <a:cubicBezTo>
                    <a:pt x="24130" y="104775"/>
                    <a:pt x="56515" y="386080"/>
                    <a:pt x="53340" y="551180"/>
                  </a:cubicBezTo>
                  <a:cubicBezTo>
                    <a:pt x="50165" y="716280"/>
                    <a:pt x="60960" y="775970"/>
                    <a:pt x="0" y="826770"/>
                  </a:cubicBezTo>
                </a:path>
              </a:pathLst>
            </a:custGeom>
            <a:noFill/>
            <a:ln>
              <a:solidFill>
                <a:srgbClr val="F15671"/>
              </a:solidFill>
            </a:ln>
            <a:effectLst>
              <a:outerShdw blurRad="254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73DD5EE-AFD6-4EFD-845F-8FA6D22CBC13}"/>
              </a:ext>
            </a:extLst>
          </p:cNvPr>
          <p:cNvGrpSpPr/>
          <p:nvPr userDrawn="1"/>
        </p:nvGrpSpPr>
        <p:grpSpPr>
          <a:xfrm rot="20880000">
            <a:off x="8871585" y="1297305"/>
            <a:ext cx="996315" cy="1878965"/>
            <a:chOff x="12061" y="589"/>
            <a:chExt cx="2072" cy="3906"/>
          </a:xfrm>
        </p:grpSpPr>
        <p:pic>
          <p:nvPicPr>
            <p:cNvPr id="21" name="图片 20" descr="棒棒糖">
              <a:extLst>
                <a:ext uri="{FF2B5EF4-FFF2-40B4-BE49-F238E27FC236}">
                  <a16:creationId xmlns:a16="http://schemas.microsoft.com/office/drawing/2014/main" id="{BD823F91-779F-467A-A5E9-768BCAA20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8340" t="42435" r="39228" b="37412"/>
            <a:stretch>
              <a:fillRect/>
            </a:stretch>
          </p:blipFill>
          <p:spPr>
            <a:xfrm>
              <a:off x="12061" y="589"/>
              <a:ext cx="2072" cy="1862"/>
            </a:xfrm>
            <a:prstGeom prst="rect">
              <a:avLst/>
            </a:prstGeom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任意多边形 31">
              <a:extLst>
                <a:ext uri="{FF2B5EF4-FFF2-40B4-BE49-F238E27FC236}">
                  <a16:creationId xmlns:a16="http://schemas.microsoft.com/office/drawing/2014/main" id="{43C4EF3A-EB0E-4088-93B3-7CBBAA1BE5E5}"/>
                </a:ext>
              </a:extLst>
            </p:cNvPr>
            <p:cNvSpPr/>
            <p:nvPr/>
          </p:nvSpPr>
          <p:spPr>
            <a:xfrm>
              <a:off x="12748" y="2119"/>
              <a:ext cx="236" cy="2376"/>
            </a:xfrm>
            <a:custGeom>
              <a:avLst/>
              <a:gdLst>
                <a:gd name="connisteX0" fmla="*/ 149875 w 149875"/>
                <a:gd name="connsiteY0" fmla="*/ 0 h 337185"/>
                <a:gd name="connisteX1" fmla="*/ 12080 w 149875"/>
                <a:gd name="connsiteY1" fmla="*/ 337185 h 337185"/>
                <a:gd name="connisteX2" fmla="*/ 433720 w 149875"/>
                <a:gd name="connsiteY2" fmla="*/ 765810 h 337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49875" h="337185">
                  <a:moveTo>
                    <a:pt x="149875" y="0"/>
                  </a:moveTo>
                  <a:cubicBezTo>
                    <a:pt x="113680" y="59055"/>
                    <a:pt x="-44435" y="184150"/>
                    <a:pt x="12080" y="337185"/>
                  </a:cubicBezTo>
                </a:path>
              </a:pathLst>
            </a:custGeom>
            <a:noFill/>
            <a:ln>
              <a:solidFill>
                <a:srgbClr val="FF674F"/>
              </a:solidFill>
            </a:ln>
            <a:effectLst>
              <a:outerShdw blurRad="25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CCF520A9-77A8-4C06-B4D1-BB139A9D77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2" t="-554" r="3060" b="68924"/>
          <a:stretch>
            <a:fillRect/>
          </a:stretch>
        </p:blipFill>
        <p:spPr>
          <a:xfrm>
            <a:off x="-612775" y="3495675"/>
            <a:ext cx="3869690" cy="3400425"/>
          </a:xfrm>
          <a:prstGeom prst="rect">
            <a:avLst/>
          </a:prstGeom>
        </p:spPr>
      </p:pic>
      <p:pic>
        <p:nvPicPr>
          <p:cNvPr id="24" name="图片 23" descr="00000">
            <a:extLst>
              <a:ext uri="{FF2B5EF4-FFF2-40B4-BE49-F238E27FC236}">
                <a16:creationId xmlns:a16="http://schemas.microsoft.com/office/drawing/2014/main" id="{C819664C-8569-478D-BA59-156A0C01D7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165" y="59690"/>
            <a:ext cx="2446020" cy="614680"/>
          </a:xfrm>
          <a:prstGeom prst="rect">
            <a:avLst/>
          </a:prstGeom>
        </p:spPr>
      </p:pic>
      <p:sp>
        <p:nvSpPr>
          <p:cNvPr id="25" name="椭圆 24">
            <a:extLst>
              <a:ext uri="{FF2B5EF4-FFF2-40B4-BE49-F238E27FC236}">
                <a16:creationId xmlns:a16="http://schemas.microsoft.com/office/drawing/2014/main" id="{3FA475C4-6E86-4F5D-AC28-C453331FD62D}"/>
              </a:ext>
            </a:extLst>
          </p:cNvPr>
          <p:cNvSpPr/>
          <p:nvPr userDrawn="1"/>
        </p:nvSpPr>
        <p:spPr>
          <a:xfrm>
            <a:off x="2231390" y="2460625"/>
            <a:ext cx="1777365" cy="1777365"/>
          </a:xfrm>
          <a:prstGeom prst="ellipse">
            <a:avLst/>
          </a:prstGeom>
          <a:noFill/>
          <a:ln w="25400">
            <a:solidFill>
              <a:schemeClr val="bg1">
                <a:alpha val="93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1474D63-C7F7-486A-A782-E1C3063BE337}"/>
              </a:ext>
            </a:extLst>
          </p:cNvPr>
          <p:cNvSpPr txBox="1"/>
          <p:nvPr userDrawn="1"/>
        </p:nvSpPr>
        <p:spPr>
          <a:xfrm>
            <a:off x="2545080" y="3057525"/>
            <a:ext cx="10077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Part</a:t>
            </a:r>
          </a:p>
        </p:txBody>
      </p:sp>
      <p:sp>
        <p:nvSpPr>
          <p:cNvPr id="27" name="文本占位符 24">
            <a:extLst>
              <a:ext uri="{FF2B5EF4-FFF2-40B4-BE49-F238E27FC236}">
                <a16:creationId xmlns:a16="http://schemas.microsoft.com/office/drawing/2014/main" id="{DA693849-8EF6-4439-97A0-93B77E28FB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27399" y="3156584"/>
            <a:ext cx="995046" cy="561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序号</a:t>
            </a:r>
          </a:p>
        </p:txBody>
      </p:sp>
      <p:sp>
        <p:nvSpPr>
          <p:cNvPr id="28" name="文本占位符 26">
            <a:extLst>
              <a:ext uri="{FF2B5EF4-FFF2-40B4-BE49-F238E27FC236}">
                <a16:creationId xmlns:a16="http://schemas.microsoft.com/office/drawing/2014/main" id="{5A03A0FB-20D0-4C10-BCD1-03E6D8C8DE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1018" y="3015297"/>
            <a:ext cx="2692400" cy="76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章节名称</a:t>
            </a:r>
          </a:p>
        </p:txBody>
      </p:sp>
    </p:spTree>
    <p:extLst>
      <p:ext uri="{BB962C8B-B14F-4D97-AF65-F5344CB8AC3E}">
        <p14:creationId xmlns:p14="http://schemas.microsoft.com/office/powerpoint/2010/main" val="4209763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封面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60144F3B-05CE-43DC-A296-3438346D68DE}"/>
              </a:ext>
            </a:extLst>
          </p:cNvPr>
          <p:cNvSpPr/>
          <p:nvPr userDrawn="1"/>
        </p:nvSpPr>
        <p:spPr>
          <a:xfrm>
            <a:off x="819150" y="79692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BD0BC50-3131-4E72-87D4-D8843D7C7838}"/>
              </a:ext>
            </a:extLst>
          </p:cNvPr>
          <p:cNvGrpSpPr/>
          <p:nvPr userDrawn="1"/>
        </p:nvGrpSpPr>
        <p:grpSpPr>
          <a:xfrm>
            <a:off x="9587230" y="155575"/>
            <a:ext cx="1320165" cy="2771140"/>
            <a:chOff x="4350" y="1664"/>
            <a:chExt cx="1760" cy="3694"/>
          </a:xfrm>
        </p:grpSpPr>
        <p:pic>
          <p:nvPicPr>
            <p:cNvPr id="17" name="图片 16" descr="棒棒糖">
              <a:extLst>
                <a:ext uri="{FF2B5EF4-FFF2-40B4-BE49-F238E27FC236}">
                  <a16:creationId xmlns:a16="http://schemas.microsoft.com/office/drawing/2014/main" id="{44B2E2FC-8781-478A-AA26-4BA0811F1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268" t="21838" r="67300" b="58009"/>
            <a:stretch>
              <a:fillRect/>
            </a:stretch>
          </p:blipFill>
          <p:spPr>
            <a:xfrm>
              <a:off x="4350" y="1664"/>
              <a:ext cx="1760" cy="1582"/>
            </a:xfrm>
            <a:prstGeom prst="rect">
              <a:avLst/>
            </a:prstGeom>
            <a:effectLst>
              <a:outerShdw blurRad="889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</p:pic>
        <p:sp>
          <p:nvSpPr>
            <p:cNvPr id="18" name="任意多边形 18">
              <a:extLst>
                <a:ext uri="{FF2B5EF4-FFF2-40B4-BE49-F238E27FC236}">
                  <a16:creationId xmlns:a16="http://schemas.microsoft.com/office/drawing/2014/main" id="{46264F50-9766-4C44-B0C8-B34BAFCC5F86}"/>
                </a:ext>
              </a:extLst>
            </p:cNvPr>
            <p:cNvSpPr/>
            <p:nvPr/>
          </p:nvSpPr>
          <p:spPr>
            <a:xfrm>
              <a:off x="5134" y="2826"/>
              <a:ext cx="124" cy="2532"/>
            </a:xfrm>
            <a:custGeom>
              <a:avLst/>
              <a:gdLst>
                <a:gd name="connisteX0" fmla="*/ 32166 w 78658"/>
                <a:gd name="connsiteY0" fmla="*/ 0 h 1607820"/>
                <a:gd name="connisteX1" fmla="*/ 32166 w 78658"/>
                <a:gd name="connsiteY1" fmla="*/ 842010 h 1607820"/>
                <a:gd name="connisteX2" fmla="*/ 1686 w 78658"/>
                <a:gd name="connsiteY2" fmla="*/ 849630 h 1607820"/>
                <a:gd name="connisteX3" fmla="*/ 78521 w 78658"/>
                <a:gd name="connsiteY3" fmla="*/ 872490 h 1607820"/>
                <a:gd name="connisteX4" fmla="*/ 16926 w 78658"/>
                <a:gd name="connsiteY4" fmla="*/ 987425 h 1607820"/>
                <a:gd name="connisteX5" fmla="*/ 16926 w 78658"/>
                <a:gd name="connsiteY5" fmla="*/ 1607820 h 1607820"/>
                <a:gd name="connisteX6" fmla="*/ 24546 w 78658"/>
                <a:gd name="connsiteY6" fmla="*/ 1607820 h 160782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78659" h="1607820">
                  <a:moveTo>
                    <a:pt x="32166" y="0"/>
                  </a:moveTo>
                  <a:cubicBezTo>
                    <a:pt x="32801" y="168275"/>
                    <a:pt x="38516" y="671830"/>
                    <a:pt x="32166" y="842010"/>
                  </a:cubicBezTo>
                  <a:cubicBezTo>
                    <a:pt x="25816" y="1012190"/>
                    <a:pt x="-7839" y="843280"/>
                    <a:pt x="1686" y="849630"/>
                  </a:cubicBezTo>
                  <a:cubicBezTo>
                    <a:pt x="11211" y="855980"/>
                    <a:pt x="75346" y="845185"/>
                    <a:pt x="78521" y="872490"/>
                  </a:cubicBezTo>
                  <a:cubicBezTo>
                    <a:pt x="81696" y="899795"/>
                    <a:pt x="28991" y="840105"/>
                    <a:pt x="16926" y="987425"/>
                  </a:cubicBezTo>
                  <a:cubicBezTo>
                    <a:pt x="4861" y="1134745"/>
                    <a:pt x="15656" y="1483995"/>
                    <a:pt x="16926" y="1607820"/>
                  </a:cubicBezTo>
                </a:path>
              </a:pathLst>
            </a:custGeom>
            <a:noFill/>
            <a:ln>
              <a:solidFill>
                <a:srgbClr val="3FC5FF"/>
              </a:solidFill>
            </a:ln>
            <a:effectLst>
              <a:outerShdw blurRad="254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924C2BB-3449-4670-A16D-DA1273695ABC}"/>
              </a:ext>
            </a:extLst>
          </p:cNvPr>
          <p:cNvGrpSpPr/>
          <p:nvPr userDrawn="1"/>
        </p:nvGrpSpPr>
        <p:grpSpPr>
          <a:xfrm>
            <a:off x="10365740" y="1756410"/>
            <a:ext cx="825500" cy="1480185"/>
            <a:chOff x="645" y="5430"/>
            <a:chExt cx="1300" cy="2331"/>
          </a:xfrm>
        </p:grpSpPr>
        <p:pic>
          <p:nvPicPr>
            <p:cNvPr id="20" name="图片 19" descr="棒棒糖">
              <a:extLst>
                <a:ext uri="{FF2B5EF4-FFF2-40B4-BE49-F238E27FC236}">
                  <a16:creationId xmlns:a16="http://schemas.microsoft.com/office/drawing/2014/main" id="{EFA38248-BC68-4BCF-B609-D9C751088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551" t="22217" r="43017" b="57630"/>
            <a:stretch>
              <a:fillRect/>
            </a:stretch>
          </p:blipFill>
          <p:spPr>
            <a:xfrm>
              <a:off x="645" y="5430"/>
              <a:ext cx="1301" cy="1170"/>
            </a:xfrm>
            <a:prstGeom prst="rect">
              <a:avLst/>
            </a:prstGeom>
            <a:effectLst>
              <a:outerShdw blurRad="76200" dist="635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任意多边形 21">
              <a:extLst>
                <a:ext uri="{FF2B5EF4-FFF2-40B4-BE49-F238E27FC236}">
                  <a16:creationId xmlns:a16="http://schemas.microsoft.com/office/drawing/2014/main" id="{4990C6B2-63DE-4D9E-910A-9A9A684E0BB3}"/>
                </a:ext>
              </a:extLst>
            </p:cNvPr>
            <p:cNvSpPr/>
            <p:nvPr/>
          </p:nvSpPr>
          <p:spPr>
            <a:xfrm>
              <a:off x="1253" y="6459"/>
              <a:ext cx="84" cy="1302"/>
            </a:xfrm>
            <a:custGeom>
              <a:avLst/>
              <a:gdLst>
                <a:gd name="connisteX0" fmla="*/ 15240 w 53558"/>
                <a:gd name="connsiteY0" fmla="*/ 0 h 826770"/>
                <a:gd name="connisteX1" fmla="*/ 53340 w 53558"/>
                <a:gd name="connsiteY1" fmla="*/ 551180 h 826770"/>
                <a:gd name="connisteX2" fmla="*/ 0 w 53558"/>
                <a:gd name="connsiteY2" fmla="*/ 826770 h 826770"/>
                <a:gd name="connisteX3" fmla="*/ -252730 w 53558"/>
                <a:gd name="connsiteY3" fmla="*/ 803910 h 82677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3558" h="826770">
                  <a:moveTo>
                    <a:pt x="15240" y="0"/>
                  </a:moveTo>
                  <a:cubicBezTo>
                    <a:pt x="24130" y="104775"/>
                    <a:pt x="56515" y="386080"/>
                    <a:pt x="53340" y="551180"/>
                  </a:cubicBezTo>
                  <a:cubicBezTo>
                    <a:pt x="50165" y="716280"/>
                    <a:pt x="60960" y="775970"/>
                    <a:pt x="0" y="826770"/>
                  </a:cubicBezTo>
                </a:path>
              </a:pathLst>
            </a:custGeom>
            <a:noFill/>
            <a:ln>
              <a:solidFill>
                <a:srgbClr val="F15671"/>
              </a:solidFill>
            </a:ln>
            <a:effectLst>
              <a:outerShdw blurRad="254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606C480-90EE-4B6A-A51C-0CF02868682E}"/>
              </a:ext>
            </a:extLst>
          </p:cNvPr>
          <p:cNvGrpSpPr/>
          <p:nvPr userDrawn="1"/>
        </p:nvGrpSpPr>
        <p:grpSpPr>
          <a:xfrm rot="20880000">
            <a:off x="8871585" y="1278890"/>
            <a:ext cx="996315" cy="1878965"/>
            <a:chOff x="12061" y="589"/>
            <a:chExt cx="2072" cy="3906"/>
          </a:xfrm>
        </p:grpSpPr>
        <p:pic>
          <p:nvPicPr>
            <p:cNvPr id="23" name="图片 22" descr="棒棒糖">
              <a:extLst>
                <a:ext uri="{FF2B5EF4-FFF2-40B4-BE49-F238E27FC236}">
                  <a16:creationId xmlns:a16="http://schemas.microsoft.com/office/drawing/2014/main" id="{DCE0EE7E-68F2-46F7-BB72-C5C93D1F5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8340" t="42435" r="39228" b="37412"/>
            <a:stretch>
              <a:fillRect/>
            </a:stretch>
          </p:blipFill>
          <p:spPr>
            <a:xfrm>
              <a:off x="12061" y="589"/>
              <a:ext cx="2072" cy="1862"/>
            </a:xfrm>
            <a:prstGeom prst="rect">
              <a:avLst/>
            </a:prstGeom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任意多边形 31">
              <a:extLst>
                <a:ext uri="{FF2B5EF4-FFF2-40B4-BE49-F238E27FC236}">
                  <a16:creationId xmlns:a16="http://schemas.microsoft.com/office/drawing/2014/main" id="{65A0B95E-0CF0-4B29-8B5F-528B0EEFA83E}"/>
                </a:ext>
              </a:extLst>
            </p:cNvPr>
            <p:cNvSpPr/>
            <p:nvPr/>
          </p:nvSpPr>
          <p:spPr>
            <a:xfrm>
              <a:off x="12748" y="2119"/>
              <a:ext cx="236" cy="2376"/>
            </a:xfrm>
            <a:custGeom>
              <a:avLst/>
              <a:gdLst>
                <a:gd name="connisteX0" fmla="*/ 149875 w 149875"/>
                <a:gd name="connsiteY0" fmla="*/ 0 h 337185"/>
                <a:gd name="connisteX1" fmla="*/ 12080 w 149875"/>
                <a:gd name="connsiteY1" fmla="*/ 337185 h 337185"/>
                <a:gd name="connisteX2" fmla="*/ 433720 w 149875"/>
                <a:gd name="connsiteY2" fmla="*/ 765810 h 337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49875" h="337185">
                  <a:moveTo>
                    <a:pt x="149875" y="0"/>
                  </a:moveTo>
                  <a:cubicBezTo>
                    <a:pt x="113680" y="59055"/>
                    <a:pt x="-44435" y="184150"/>
                    <a:pt x="12080" y="337185"/>
                  </a:cubicBezTo>
                </a:path>
              </a:pathLst>
            </a:custGeom>
            <a:noFill/>
            <a:ln>
              <a:solidFill>
                <a:srgbClr val="FF674F"/>
              </a:solidFill>
            </a:ln>
            <a:effectLst>
              <a:outerShdw blurRad="25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CF373A3A-97DC-4A7B-8E8B-25D556227D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68" t="66870" r="1778" b="1500"/>
          <a:stretch>
            <a:fillRect/>
          </a:stretch>
        </p:blipFill>
        <p:spPr>
          <a:xfrm>
            <a:off x="149273" y="3957107"/>
            <a:ext cx="2595623" cy="2579271"/>
          </a:xfrm>
          <a:prstGeom prst="rect">
            <a:avLst/>
          </a:prstGeom>
        </p:spPr>
      </p:pic>
      <p:pic>
        <p:nvPicPr>
          <p:cNvPr id="26" name="图片 25" descr="00000">
            <a:extLst>
              <a:ext uri="{FF2B5EF4-FFF2-40B4-BE49-F238E27FC236}">
                <a16:creationId xmlns:a16="http://schemas.microsoft.com/office/drawing/2014/main" id="{8F895EE7-8CF2-4907-A8EA-D9756195F3D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165" y="59690"/>
            <a:ext cx="2446020" cy="614680"/>
          </a:xfrm>
          <a:prstGeom prst="rect">
            <a:avLst/>
          </a:prstGeom>
        </p:spPr>
      </p:pic>
      <p:sp>
        <p:nvSpPr>
          <p:cNvPr id="27" name="椭圆 26">
            <a:extLst>
              <a:ext uri="{FF2B5EF4-FFF2-40B4-BE49-F238E27FC236}">
                <a16:creationId xmlns:a16="http://schemas.microsoft.com/office/drawing/2014/main" id="{2C0044B4-0523-48EB-98C0-B31E5A42C3B5}"/>
              </a:ext>
            </a:extLst>
          </p:cNvPr>
          <p:cNvSpPr/>
          <p:nvPr userDrawn="1"/>
        </p:nvSpPr>
        <p:spPr>
          <a:xfrm>
            <a:off x="2231390" y="2460625"/>
            <a:ext cx="1777365" cy="1777365"/>
          </a:xfrm>
          <a:prstGeom prst="ellipse">
            <a:avLst/>
          </a:prstGeom>
          <a:noFill/>
          <a:ln w="25400">
            <a:solidFill>
              <a:schemeClr val="bg1">
                <a:alpha val="93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76D3D84-9CBE-48D5-9373-22DBCB064C20}"/>
              </a:ext>
            </a:extLst>
          </p:cNvPr>
          <p:cNvSpPr txBox="1"/>
          <p:nvPr userDrawn="1"/>
        </p:nvSpPr>
        <p:spPr>
          <a:xfrm>
            <a:off x="2545080" y="3057525"/>
            <a:ext cx="10077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Part</a:t>
            </a:r>
          </a:p>
        </p:txBody>
      </p:sp>
      <p:sp>
        <p:nvSpPr>
          <p:cNvPr id="29" name="文本占位符 24">
            <a:extLst>
              <a:ext uri="{FF2B5EF4-FFF2-40B4-BE49-F238E27FC236}">
                <a16:creationId xmlns:a16="http://schemas.microsoft.com/office/drawing/2014/main" id="{563C9077-B532-4948-8B23-A45825007A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27399" y="3156584"/>
            <a:ext cx="995046" cy="561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序号</a:t>
            </a:r>
          </a:p>
        </p:txBody>
      </p:sp>
      <p:sp>
        <p:nvSpPr>
          <p:cNvPr id="30" name="文本占位符 26">
            <a:extLst>
              <a:ext uri="{FF2B5EF4-FFF2-40B4-BE49-F238E27FC236}">
                <a16:creationId xmlns:a16="http://schemas.microsoft.com/office/drawing/2014/main" id="{9D3D3ABE-40F8-476E-A5B7-D7D7D89EE7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1018" y="3015297"/>
            <a:ext cx="2692400" cy="76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章节名称</a:t>
            </a:r>
          </a:p>
        </p:txBody>
      </p:sp>
    </p:spTree>
    <p:extLst>
      <p:ext uri="{BB962C8B-B14F-4D97-AF65-F5344CB8AC3E}">
        <p14:creationId xmlns:p14="http://schemas.microsoft.com/office/powerpoint/2010/main" val="1261533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重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7FACEDC9-EC6C-45CF-AA03-84FECB13AF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10" y="1560195"/>
            <a:ext cx="4705985" cy="4069715"/>
          </a:xfrm>
          <a:prstGeom prst="rect">
            <a:avLst/>
          </a:prstGeom>
        </p:spPr>
      </p:pic>
      <p:pic>
        <p:nvPicPr>
          <p:cNvPr id="11" name="图片 10" descr="00000">
            <a:extLst>
              <a:ext uri="{FF2B5EF4-FFF2-40B4-BE49-F238E27FC236}">
                <a16:creationId xmlns:a16="http://schemas.microsoft.com/office/drawing/2014/main" id="{A30C46B9-8934-4722-B135-681C74FBFB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1126603E-878A-47DF-A63B-A643B764CF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3475" y="1762125"/>
            <a:ext cx="4295775" cy="24003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80589C99-1A85-40B5-A36D-AA79350E4F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77038" y="2860199"/>
            <a:ext cx="4567237" cy="1619250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内容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5B2877D5-B2EC-4D85-B9AB-5072B97037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6939824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</p:spTree>
    <p:extLst>
      <p:ext uri="{BB962C8B-B14F-4D97-AF65-F5344CB8AC3E}">
        <p14:creationId xmlns:p14="http://schemas.microsoft.com/office/powerpoint/2010/main" val="1478539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图+多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00000">
            <a:extLst>
              <a:ext uri="{FF2B5EF4-FFF2-40B4-BE49-F238E27FC236}">
                <a16:creationId xmlns:a16="http://schemas.microsoft.com/office/drawing/2014/main" id="{85CCBDAE-0B01-425C-89C1-580A2F0CBC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15" name="文本占位符 16">
            <a:extLst>
              <a:ext uri="{FF2B5EF4-FFF2-40B4-BE49-F238E27FC236}">
                <a16:creationId xmlns:a16="http://schemas.microsoft.com/office/drawing/2014/main" id="{CA3AE0F1-A149-4A69-BC0C-013969744D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89" y="425768"/>
            <a:ext cx="4661082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  <p:sp>
        <p:nvSpPr>
          <p:cNvPr id="16" name="文本占位符 14">
            <a:extLst>
              <a:ext uri="{FF2B5EF4-FFF2-40B4-BE49-F238E27FC236}">
                <a16:creationId xmlns:a16="http://schemas.microsoft.com/office/drawing/2014/main" id="{0F9296CC-5ED3-44A4-9E59-1E20A86BC4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36915" y="2630805"/>
            <a:ext cx="295021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ea"/>
                <a:ea typeface="+mn-ea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文字</a:t>
            </a:r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id="{C55AB8C2-C7DE-4F1D-88A8-494C9CEB31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7937" y="1383030"/>
            <a:ext cx="6751637" cy="35718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9" name="文本占位符 14">
            <a:extLst>
              <a:ext uri="{FF2B5EF4-FFF2-40B4-BE49-F238E27FC236}">
                <a16:creationId xmlns:a16="http://schemas.microsoft.com/office/drawing/2014/main" id="{07AF4C3C-A0C6-4BED-BE3B-F345C9B2D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20280" y="5179695"/>
            <a:ext cx="2266949" cy="5905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latin typeface="+mn-ea"/>
                <a:ea typeface="+mn-ea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图片描述</a:t>
            </a:r>
          </a:p>
        </p:txBody>
      </p:sp>
    </p:spTree>
    <p:extLst>
      <p:ext uri="{BB962C8B-B14F-4D97-AF65-F5344CB8AC3E}">
        <p14:creationId xmlns:p14="http://schemas.microsoft.com/office/powerpoint/2010/main" val="1853269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图+多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7">
            <a:extLst>
              <a:ext uri="{FF2B5EF4-FFF2-40B4-BE49-F238E27FC236}">
                <a16:creationId xmlns:a16="http://schemas.microsoft.com/office/drawing/2014/main" id="{FDB989B8-524F-433E-978D-D3ED452B8384}"/>
              </a:ext>
            </a:extLst>
          </p:cNvPr>
          <p:cNvSpPr/>
          <p:nvPr userDrawn="1"/>
        </p:nvSpPr>
        <p:spPr>
          <a:xfrm>
            <a:off x="7142480" y="1329055"/>
            <a:ext cx="3317240" cy="4616450"/>
          </a:xfrm>
          <a:prstGeom prst="roundRect">
            <a:avLst>
              <a:gd name="adj" fmla="val 0"/>
            </a:avLst>
          </a:prstGeom>
          <a:solidFill>
            <a:srgbClr val="74C8A6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2000" b="1">
              <a:solidFill>
                <a:schemeClr val="bg1"/>
              </a:solidFill>
              <a:effectLst/>
              <a:latin typeface="Noto Sans S Chinese Medium" panose="020B0600000000000000" pitchFamily="34" charset="-122"/>
              <a:ea typeface="Noto Sans S Chinese Medium" panose="020B0600000000000000" pitchFamily="34" charset="-122"/>
              <a:cs typeface="Noto Sans S Chinese Medium" panose="020B0600000000000000" pitchFamily="34" charset="-122"/>
              <a:sym typeface="+mn-ea"/>
            </a:endParaRPr>
          </a:p>
        </p:txBody>
      </p:sp>
      <p:pic>
        <p:nvPicPr>
          <p:cNvPr id="11" name="片 75">
            <a:extLst>
              <a:ext uri="{FF2B5EF4-FFF2-40B4-BE49-F238E27FC236}">
                <a16:creationId xmlns:a16="http://schemas.microsoft.com/office/drawing/2014/main" id="{5EE30A55-77C3-4E9C-8FB5-29CACDCBD2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4900930" y="1737360"/>
            <a:ext cx="5978525" cy="398462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C79F52A-AD4E-4344-831D-9184570003B6}"/>
              </a:ext>
            </a:extLst>
          </p:cNvPr>
          <p:cNvSpPr/>
          <p:nvPr userDrawn="1"/>
        </p:nvSpPr>
        <p:spPr>
          <a:xfrm>
            <a:off x="5972810" y="2279650"/>
            <a:ext cx="3873500" cy="218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00000">
            <a:extLst>
              <a:ext uri="{FF2B5EF4-FFF2-40B4-BE49-F238E27FC236}">
                <a16:creationId xmlns:a16="http://schemas.microsoft.com/office/drawing/2014/main" id="{59655EFB-F6EF-4793-A8BA-5529454C8C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17" name="图片占位符 12">
            <a:extLst>
              <a:ext uri="{FF2B5EF4-FFF2-40B4-BE49-F238E27FC236}">
                <a16:creationId xmlns:a16="http://schemas.microsoft.com/office/drawing/2014/main" id="{13230CA5-193A-4244-A7E8-AE7E033D19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72811" y="2279650"/>
            <a:ext cx="3873500" cy="21844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8" name="文本占位符 14">
            <a:extLst>
              <a:ext uri="{FF2B5EF4-FFF2-40B4-BE49-F238E27FC236}">
                <a16:creationId xmlns:a16="http://schemas.microsoft.com/office/drawing/2014/main" id="{DAA3C865-9DA6-4720-987C-2E4C88F880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9251" y="2205672"/>
            <a:ext cx="3653157" cy="27298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ea"/>
                <a:ea typeface="+mn-ea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文字</a:t>
            </a:r>
          </a:p>
        </p:txBody>
      </p:sp>
      <p:sp>
        <p:nvSpPr>
          <p:cNvPr id="19" name="文本占位符 16">
            <a:extLst>
              <a:ext uri="{FF2B5EF4-FFF2-40B4-BE49-F238E27FC236}">
                <a16:creationId xmlns:a16="http://schemas.microsoft.com/office/drawing/2014/main" id="{47E1DE75-D86C-4868-904C-8FC4458A00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5604510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</p:spTree>
    <p:extLst>
      <p:ext uri="{BB962C8B-B14F-4D97-AF65-F5344CB8AC3E}">
        <p14:creationId xmlns:p14="http://schemas.microsoft.com/office/powerpoint/2010/main" val="2632216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C8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1905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5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647A90E-7EBB-4A90-9605-557ABCFD59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algn="di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b="1" spc="-300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App Inventor </a:t>
            </a:r>
          </a:p>
          <a:p>
            <a:pPr lvl="0" algn="dist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b="1" spc="-300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创意趣味编程</a:t>
            </a:r>
          </a:p>
          <a:p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0C36C16-8369-46D6-B402-908D4F53EF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你好猫咪 </a:t>
            </a:r>
            <a:r>
              <a:rPr lang="en-US" altLang="zh-CN" dirty="0"/>
              <a:t>(1)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4600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310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9929682-F81A-4E14-9D44-B908070B8A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Part1 AI</a:t>
            </a:r>
            <a:r>
              <a:rPr lang="zh-CN" altLang="en-US" dirty="0"/>
              <a:t>简介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738915-A073-4926-86EB-D8708DEBAE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32990" y="3887648"/>
            <a:ext cx="3302700" cy="735687"/>
          </a:xfrm>
        </p:spPr>
        <p:txBody>
          <a:bodyPr/>
          <a:lstStyle/>
          <a:p>
            <a:r>
              <a:rPr lang="en-US" altLang="zh-CN" dirty="0"/>
              <a:t>Part3 AI2</a:t>
            </a:r>
            <a:r>
              <a:rPr lang="zh-CN" altLang="en-US" dirty="0"/>
              <a:t>开发环境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DC0988-9B1C-4A4F-8501-D850CD8C3C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29937" y="3151961"/>
            <a:ext cx="4275116" cy="735687"/>
          </a:xfrm>
        </p:spPr>
        <p:txBody>
          <a:bodyPr/>
          <a:lstStyle/>
          <a:p>
            <a:r>
              <a:rPr lang="en-US" altLang="zh-CN" dirty="0"/>
              <a:t>Part2 </a:t>
            </a:r>
            <a:r>
              <a:rPr lang="zh-CN" altLang="en-US" dirty="0"/>
              <a:t>访问</a:t>
            </a:r>
            <a:r>
              <a:rPr lang="en-US" altLang="zh-CN" dirty="0"/>
              <a:t>AI2</a:t>
            </a:r>
            <a:r>
              <a:rPr lang="zh-CN" altLang="en-US" dirty="0"/>
              <a:t>开发网站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215BDAC-65F3-428E-9635-D2BA35082F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29937" y="3887648"/>
            <a:ext cx="4275116" cy="735687"/>
          </a:xfrm>
        </p:spPr>
        <p:txBody>
          <a:bodyPr/>
          <a:lstStyle/>
          <a:p>
            <a:r>
              <a:rPr lang="en-US" altLang="zh-CN" dirty="0"/>
              <a:t>Part4 </a:t>
            </a:r>
            <a:r>
              <a:rPr lang="zh-CN" altLang="en-US" dirty="0"/>
              <a:t>创建第一个项目</a:t>
            </a:r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1D606CB8-A6DB-46E0-85C5-7E7D3FC58593}"/>
              </a:ext>
            </a:extLst>
          </p:cNvPr>
          <p:cNvSpPr txBox="1">
            <a:spLocks/>
          </p:cNvSpPr>
          <p:nvPr/>
        </p:nvSpPr>
        <p:spPr>
          <a:xfrm>
            <a:off x="2332990" y="4623335"/>
            <a:ext cx="3302700" cy="7356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Part5 </a:t>
            </a:r>
            <a:r>
              <a:rPr lang="zh-CN" altLang="en-US" dirty="0"/>
              <a:t>课堂小练</a:t>
            </a:r>
          </a:p>
        </p:txBody>
      </p:sp>
    </p:spTree>
    <p:extLst>
      <p:ext uri="{BB962C8B-B14F-4D97-AF65-F5344CB8AC3E}">
        <p14:creationId xmlns:p14="http://schemas.microsoft.com/office/powerpoint/2010/main" val="2503719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A909B83-3691-4A8C-936B-42F863442B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B823DA6-9EEA-4C1B-A9B7-36081730A9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简介</a:t>
            </a:r>
          </a:p>
        </p:txBody>
      </p:sp>
    </p:spTree>
    <p:extLst>
      <p:ext uri="{BB962C8B-B14F-4D97-AF65-F5344CB8AC3E}">
        <p14:creationId xmlns:p14="http://schemas.microsoft.com/office/powerpoint/2010/main" val="1053556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9E78697-9A36-4751-B2E6-171F56824B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App Inventor</a:t>
            </a:r>
            <a:r>
              <a:rPr lang="zh-CN" altLang="en-US" dirty="0"/>
              <a:t>的介绍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02585CB-98CE-48EE-A2AA-3BE487C76262}"/>
              </a:ext>
            </a:extLst>
          </p:cNvPr>
          <p:cNvSpPr/>
          <p:nvPr/>
        </p:nvSpPr>
        <p:spPr>
          <a:xfrm>
            <a:off x="8419040" y="2260500"/>
            <a:ext cx="3086147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  <a:spcBef>
                <a:spcPct val="20000"/>
              </a:spcBef>
            </a:pPr>
            <a:r>
              <a:rPr kumimoji="1" lang="en-US" altLang="zh-CN" sz="2000" dirty="0">
                <a:latin typeface="黑体" pitchFamily="49" charset="-122"/>
                <a:ea typeface="微软雅黑" pitchFamily="34" charset="-122"/>
              </a:rPr>
              <a:t> App Inventor</a:t>
            </a:r>
            <a:r>
              <a:rPr kumimoji="1" lang="zh-CN" altLang="en-US" sz="2000" dirty="0">
                <a:latin typeface="黑体" pitchFamily="49" charset="-122"/>
                <a:ea typeface="微软雅黑" pitchFamily="34" charset="-122"/>
              </a:rPr>
              <a:t>是由</a:t>
            </a:r>
            <a:r>
              <a:rPr kumimoji="1" lang="en-US" altLang="zh-CN" sz="2000" dirty="0">
                <a:latin typeface="黑体" pitchFamily="49" charset="-122"/>
                <a:ea typeface="微软雅黑" pitchFamily="34" charset="-122"/>
              </a:rPr>
              <a:t>Google</a:t>
            </a:r>
            <a:r>
              <a:rPr kumimoji="1" lang="zh-CN" altLang="en-US" sz="2000" dirty="0">
                <a:latin typeface="黑体" pitchFamily="49" charset="-122"/>
                <a:ea typeface="微软雅黑" pitchFamily="34" charset="-122"/>
              </a:rPr>
              <a:t>公司开发的一款在线开放的</a:t>
            </a:r>
            <a:r>
              <a:rPr kumimoji="1" lang="en-US" altLang="zh-CN" sz="2000" dirty="0">
                <a:latin typeface="黑体" pitchFamily="49" charset="-122"/>
                <a:ea typeface="微软雅黑" pitchFamily="34" charset="-122"/>
              </a:rPr>
              <a:t>Android</a:t>
            </a:r>
            <a:r>
              <a:rPr kumimoji="1" lang="zh-CN" altLang="en-US" sz="2000" dirty="0">
                <a:latin typeface="黑体" pitchFamily="49" charset="-122"/>
                <a:ea typeface="微软雅黑" pitchFamily="34" charset="-122"/>
              </a:rPr>
              <a:t>编程工具软件，它于</a:t>
            </a:r>
            <a:r>
              <a:rPr kumimoji="1" lang="en-US" altLang="zh-CN" sz="2000" dirty="0">
                <a:latin typeface="黑体" pitchFamily="49" charset="-122"/>
                <a:ea typeface="微软雅黑" pitchFamily="34" charset="-122"/>
              </a:rPr>
              <a:t>2012</a:t>
            </a:r>
            <a:r>
              <a:rPr kumimoji="1" lang="zh-CN" altLang="en-US" sz="2000" dirty="0">
                <a:latin typeface="黑体" pitchFamily="49" charset="-122"/>
                <a:ea typeface="微软雅黑" pitchFamily="34" charset="-122"/>
              </a:rPr>
              <a:t>年</a:t>
            </a:r>
            <a:r>
              <a:rPr kumimoji="1" lang="en-US" altLang="zh-CN" sz="2000" dirty="0">
                <a:latin typeface="黑体" pitchFamily="49" charset="-122"/>
                <a:ea typeface="微软雅黑" pitchFamily="34" charset="-122"/>
              </a:rPr>
              <a:t>1</a:t>
            </a:r>
            <a:r>
              <a:rPr kumimoji="1" lang="zh-CN" altLang="en-US" sz="2000" dirty="0">
                <a:latin typeface="黑体" pitchFamily="49" charset="-122"/>
                <a:ea typeface="微软雅黑" pitchFamily="34" charset="-122"/>
              </a:rPr>
              <a:t>月被移交给麻省理工学院</a:t>
            </a:r>
            <a:r>
              <a:rPr kumimoji="1" lang="en-US" altLang="zh-CN" sz="2000" dirty="0">
                <a:latin typeface="黑体" pitchFamily="49" charset="-122"/>
                <a:ea typeface="微软雅黑" pitchFamily="34" charset="-122"/>
              </a:rPr>
              <a:t>MIT</a:t>
            </a:r>
            <a:r>
              <a:rPr kumimoji="1" lang="zh-CN" altLang="en-US" sz="2000" dirty="0">
                <a:latin typeface="黑体" pitchFamily="49" charset="-122"/>
                <a:ea typeface="微软雅黑" pitchFamily="34" charset="-122"/>
              </a:rPr>
              <a:t>的行动学习中心，并由</a:t>
            </a:r>
            <a:r>
              <a:rPr kumimoji="1" lang="en-US" altLang="zh-CN" sz="2000" dirty="0">
                <a:latin typeface="黑体" pitchFamily="49" charset="-122"/>
                <a:ea typeface="微软雅黑" pitchFamily="34" charset="-122"/>
              </a:rPr>
              <a:t>MIT</a:t>
            </a:r>
            <a:r>
              <a:rPr kumimoji="1" lang="zh-CN" altLang="en-US" sz="2000" dirty="0">
                <a:latin typeface="黑体" pitchFamily="49" charset="-122"/>
                <a:ea typeface="微软雅黑" pitchFamily="34" charset="-122"/>
              </a:rPr>
              <a:t>发布使用，目前已经发布了第</a:t>
            </a:r>
            <a:r>
              <a:rPr kumimoji="1" lang="en-US" altLang="zh-CN" sz="2000" dirty="0">
                <a:latin typeface="黑体" pitchFamily="49" charset="-122"/>
                <a:ea typeface="微软雅黑" pitchFamily="34" charset="-122"/>
              </a:rPr>
              <a:t>2</a:t>
            </a:r>
            <a:r>
              <a:rPr kumimoji="1" lang="zh-CN" altLang="en-US" sz="2000" dirty="0">
                <a:latin typeface="黑体" pitchFamily="49" charset="-122"/>
                <a:ea typeface="微软雅黑" pitchFamily="34" charset="-122"/>
              </a:rPr>
              <a:t>版本。它具有如下特点：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34DD2EB-86DB-49ED-84EC-B673733064A4}"/>
              </a:ext>
            </a:extLst>
          </p:cNvPr>
          <p:cNvCxnSpPr>
            <a:cxnSpLocks/>
          </p:cNvCxnSpPr>
          <p:nvPr/>
        </p:nvCxnSpPr>
        <p:spPr>
          <a:xfrm>
            <a:off x="8552062" y="2139570"/>
            <a:ext cx="692150" cy="0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13E15A18-97E5-4877-B891-181657BD9FED}"/>
              </a:ext>
            </a:extLst>
          </p:cNvPr>
          <p:cNvGrpSpPr/>
          <p:nvPr/>
        </p:nvGrpSpPr>
        <p:grpSpPr>
          <a:xfrm>
            <a:off x="491490" y="1393212"/>
            <a:ext cx="7599763" cy="4071575"/>
            <a:chOff x="4048868" y="1789004"/>
            <a:chExt cx="7599763" cy="4071575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5472C157-370F-42ED-BCF3-84DC67FF5CA3}"/>
                </a:ext>
              </a:extLst>
            </p:cNvPr>
            <p:cNvGrpSpPr/>
            <p:nvPr/>
          </p:nvGrpSpPr>
          <p:grpSpPr>
            <a:xfrm>
              <a:off x="8478969" y="4129705"/>
              <a:ext cx="2282873" cy="1454072"/>
              <a:chOff x="7996376" y="4129705"/>
              <a:chExt cx="2282873" cy="1454072"/>
            </a:xfrm>
          </p:grpSpPr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4336C8C7-38B9-493D-A79A-C3215F14AEC4}"/>
                  </a:ext>
                </a:extLst>
              </p:cNvPr>
              <p:cNvSpPr/>
              <p:nvPr/>
            </p:nvSpPr>
            <p:spPr>
              <a:xfrm>
                <a:off x="8620725" y="5067610"/>
                <a:ext cx="165852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buClr>
                    <a:srgbClr val="C00000"/>
                  </a:buClr>
                </a:pPr>
                <a:r>
                  <a:rPr kumimoji="1" lang="zh-CN" altLang="en-US" sz="1600" b="1" dirty="0">
                    <a:solidFill>
                      <a:srgbClr val="FF0000"/>
                    </a:solidFill>
                    <a:latin typeface="黑体" pitchFamily="49" charset="-122"/>
                    <a:ea typeface="微软雅黑" pitchFamily="34" charset="-122"/>
                  </a:rPr>
                  <a:t>强大的调试功能</a:t>
                </a:r>
                <a:endParaRPr kumimoji="1" lang="zh-CN" altLang="zh-CN" sz="1600" b="1" dirty="0">
                  <a:solidFill>
                    <a:srgbClr val="FF0000"/>
                  </a:solidFill>
                  <a:latin typeface="黑体" pitchFamily="49" charset="-122"/>
                  <a:ea typeface="微软雅黑" pitchFamily="34" charset="-122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136" name="Line 21">
                <a:extLst>
                  <a:ext uri="{FF2B5EF4-FFF2-40B4-BE49-F238E27FC236}">
                    <a16:creationId xmlns:a16="http://schemas.microsoft.com/office/drawing/2014/main" id="{1ABE42FC-D237-4B30-AF2E-B3F2859F33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40648" y="4129705"/>
                <a:ext cx="0" cy="723649"/>
              </a:xfrm>
              <a:prstGeom prst="line">
                <a:avLst/>
              </a:prstGeom>
              <a:noFill/>
              <a:ln w="25400" cap="rnd">
                <a:solidFill>
                  <a:schemeClr val="accent2"/>
                </a:solidFill>
                <a:prstDash val="sys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137" name="Oval 30">
                <a:extLst>
                  <a:ext uri="{FF2B5EF4-FFF2-40B4-BE49-F238E27FC236}">
                    <a16:creationId xmlns:a16="http://schemas.microsoft.com/office/drawing/2014/main" id="{46BF3158-B49D-45A0-BF2B-821E5F76F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96376" y="4891774"/>
                <a:ext cx="690273" cy="69200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endParaRPr>
              </a:p>
            </p:txBody>
          </p:sp>
          <p:grpSp>
            <p:nvGrpSpPr>
              <p:cNvPr id="138" name="组合 137">
                <a:extLst>
                  <a:ext uri="{FF2B5EF4-FFF2-40B4-BE49-F238E27FC236}">
                    <a16:creationId xmlns:a16="http://schemas.microsoft.com/office/drawing/2014/main" id="{45EB18AA-4159-4CE3-8846-3DE64177CE9E}"/>
                  </a:ext>
                </a:extLst>
              </p:cNvPr>
              <p:cNvGrpSpPr/>
              <p:nvPr/>
            </p:nvGrpSpPr>
            <p:grpSpPr>
              <a:xfrm>
                <a:off x="8130136" y="5046633"/>
                <a:ext cx="415360" cy="420161"/>
                <a:chOff x="7562850" y="3016250"/>
                <a:chExt cx="823913" cy="833438"/>
              </a:xfrm>
              <a:solidFill>
                <a:schemeClr val="bg1"/>
              </a:solidFill>
              <a:effectLst/>
            </p:grpSpPr>
            <p:sp>
              <p:nvSpPr>
                <p:cNvPr id="139" name="Freeform 3435">
                  <a:extLst>
                    <a:ext uri="{FF2B5EF4-FFF2-40B4-BE49-F238E27FC236}">
                      <a16:creationId xmlns:a16="http://schemas.microsoft.com/office/drawing/2014/main" id="{9906ADCD-2CD7-4F60-A386-055C571FDD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66050" y="3609975"/>
                  <a:ext cx="34925" cy="38100"/>
                </a:xfrm>
                <a:custGeom>
                  <a:avLst/>
                  <a:gdLst>
                    <a:gd name="T0" fmla="*/ 8 w 22"/>
                    <a:gd name="T1" fmla="*/ 24 h 24"/>
                    <a:gd name="T2" fmla="*/ 0 w 22"/>
                    <a:gd name="T3" fmla="*/ 14 h 24"/>
                    <a:gd name="T4" fmla="*/ 14 w 22"/>
                    <a:gd name="T5" fmla="*/ 0 h 24"/>
                    <a:gd name="T6" fmla="*/ 22 w 22"/>
                    <a:gd name="T7" fmla="*/ 9 h 24"/>
                    <a:gd name="T8" fmla="*/ 8 w 22"/>
                    <a:gd name="T9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4">
                      <a:moveTo>
                        <a:pt x="8" y="24"/>
                      </a:moveTo>
                      <a:lnTo>
                        <a:pt x="0" y="14"/>
                      </a:lnTo>
                      <a:lnTo>
                        <a:pt x="14" y="0"/>
                      </a:lnTo>
                      <a:lnTo>
                        <a:pt x="22" y="9"/>
                      </a:lnTo>
                      <a:lnTo>
                        <a:pt x="8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140" name="Freeform 3436">
                  <a:extLst>
                    <a:ext uri="{FF2B5EF4-FFF2-40B4-BE49-F238E27FC236}">
                      <a16:creationId xmlns:a16="http://schemas.microsoft.com/office/drawing/2014/main" id="{D8C7886B-50E4-426F-A640-2621F1D3C5F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726363" y="3624263"/>
                  <a:ext cx="61913" cy="61913"/>
                </a:xfrm>
                <a:custGeom>
                  <a:avLst/>
                  <a:gdLst>
                    <a:gd name="T0" fmla="*/ 18 w 36"/>
                    <a:gd name="T1" fmla="*/ 36 h 36"/>
                    <a:gd name="T2" fmla="*/ 5 w 36"/>
                    <a:gd name="T3" fmla="*/ 31 h 36"/>
                    <a:gd name="T4" fmla="*/ 0 w 36"/>
                    <a:gd name="T5" fmla="*/ 18 h 36"/>
                    <a:gd name="T6" fmla="*/ 5 w 36"/>
                    <a:gd name="T7" fmla="*/ 5 h 36"/>
                    <a:gd name="T8" fmla="*/ 5 w 36"/>
                    <a:gd name="T9" fmla="*/ 5 h 36"/>
                    <a:gd name="T10" fmla="*/ 18 w 36"/>
                    <a:gd name="T11" fmla="*/ 0 h 36"/>
                    <a:gd name="T12" fmla="*/ 31 w 36"/>
                    <a:gd name="T13" fmla="*/ 5 h 36"/>
                    <a:gd name="T14" fmla="*/ 36 w 36"/>
                    <a:gd name="T15" fmla="*/ 18 h 36"/>
                    <a:gd name="T16" fmla="*/ 31 w 36"/>
                    <a:gd name="T17" fmla="*/ 31 h 36"/>
                    <a:gd name="T18" fmla="*/ 18 w 36"/>
                    <a:gd name="T19" fmla="*/ 36 h 36"/>
                    <a:gd name="T20" fmla="*/ 18 w 36"/>
                    <a:gd name="T21" fmla="*/ 12 h 36"/>
                    <a:gd name="T22" fmla="*/ 14 w 36"/>
                    <a:gd name="T23" fmla="*/ 14 h 36"/>
                    <a:gd name="T24" fmla="*/ 14 w 36"/>
                    <a:gd name="T25" fmla="*/ 14 h 36"/>
                    <a:gd name="T26" fmla="*/ 12 w 36"/>
                    <a:gd name="T27" fmla="*/ 18 h 36"/>
                    <a:gd name="T28" fmla="*/ 14 w 36"/>
                    <a:gd name="T29" fmla="*/ 22 h 36"/>
                    <a:gd name="T30" fmla="*/ 23 w 36"/>
                    <a:gd name="T31" fmla="*/ 22 h 36"/>
                    <a:gd name="T32" fmla="*/ 24 w 36"/>
                    <a:gd name="T33" fmla="*/ 18 h 36"/>
                    <a:gd name="T34" fmla="*/ 23 w 36"/>
                    <a:gd name="T35" fmla="*/ 14 h 36"/>
                    <a:gd name="T36" fmla="*/ 18 w 36"/>
                    <a:gd name="T37" fmla="*/ 12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6" h="36">
                      <a:moveTo>
                        <a:pt x="18" y="36"/>
                      </a:moveTo>
                      <a:cubicBezTo>
                        <a:pt x="13" y="36"/>
                        <a:pt x="9" y="34"/>
                        <a:pt x="5" y="31"/>
                      </a:cubicBezTo>
                      <a:cubicBezTo>
                        <a:pt x="2" y="27"/>
                        <a:pt x="0" y="23"/>
                        <a:pt x="0" y="18"/>
                      </a:cubicBezTo>
                      <a:cubicBezTo>
                        <a:pt x="0" y="13"/>
                        <a:pt x="2" y="8"/>
                        <a:pt x="5" y="5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9" y="2"/>
                        <a:pt x="13" y="0"/>
                        <a:pt x="18" y="0"/>
                      </a:cubicBezTo>
                      <a:cubicBezTo>
                        <a:pt x="23" y="0"/>
                        <a:pt x="28" y="2"/>
                        <a:pt x="31" y="5"/>
                      </a:cubicBezTo>
                      <a:cubicBezTo>
                        <a:pt x="34" y="8"/>
                        <a:pt x="36" y="13"/>
                        <a:pt x="36" y="18"/>
                      </a:cubicBezTo>
                      <a:cubicBezTo>
                        <a:pt x="36" y="23"/>
                        <a:pt x="34" y="27"/>
                        <a:pt x="31" y="31"/>
                      </a:cubicBezTo>
                      <a:cubicBezTo>
                        <a:pt x="28" y="34"/>
                        <a:pt x="23" y="36"/>
                        <a:pt x="18" y="36"/>
                      </a:cubicBezTo>
                      <a:close/>
                      <a:moveTo>
                        <a:pt x="18" y="12"/>
                      </a:moveTo>
                      <a:cubicBezTo>
                        <a:pt x="17" y="12"/>
                        <a:pt x="15" y="12"/>
                        <a:pt x="14" y="14"/>
                      </a:cubicBezTo>
                      <a:cubicBezTo>
                        <a:pt x="14" y="14"/>
                        <a:pt x="14" y="14"/>
                        <a:pt x="14" y="14"/>
                      </a:cubicBezTo>
                      <a:cubicBezTo>
                        <a:pt x="13" y="15"/>
                        <a:pt x="12" y="16"/>
                        <a:pt x="12" y="18"/>
                      </a:cubicBezTo>
                      <a:cubicBezTo>
                        <a:pt x="12" y="19"/>
                        <a:pt x="13" y="21"/>
                        <a:pt x="14" y="22"/>
                      </a:cubicBezTo>
                      <a:cubicBezTo>
                        <a:pt x="16" y="24"/>
                        <a:pt x="20" y="24"/>
                        <a:pt x="23" y="22"/>
                      </a:cubicBezTo>
                      <a:cubicBezTo>
                        <a:pt x="24" y="21"/>
                        <a:pt x="24" y="19"/>
                        <a:pt x="24" y="18"/>
                      </a:cubicBezTo>
                      <a:cubicBezTo>
                        <a:pt x="24" y="16"/>
                        <a:pt x="24" y="15"/>
                        <a:pt x="23" y="14"/>
                      </a:cubicBezTo>
                      <a:cubicBezTo>
                        <a:pt x="21" y="12"/>
                        <a:pt x="20" y="12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141" name="Freeform 3437">
                  <a:extLst>
                    <a:ext uri="{FF2B5EF4-FFF2-40B4-BE49-F238E27FC236}">
                      <a16:creationId xmlns:a16="http://schemas.microsoft.com/office/drawing/2014/main" id="{F9581AFA-DED4-4DB7-ADD7-2D75E44E03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73975" y="3654425"/>
                  <a:ext cx="84138" cy="84138"/>
                </a:xfrm>
                <a:custGeom>
                  <a:avLst/>
                  <a:gdLst>
                    <a:gd name="T0" fmla="*/ 49 w 49"/>
                    <a:gd name="T1" fmla="*/ 49 h 49"/>
                    <a:gd name="T2" fmla="*/ 15 w 49"/>
                    <a:gd name="T3" fmla="*/ 34 h 49"/>
                    <a:gd name="T4" fmla="*/ 0 w 49"/>
                    <a:gd name="T5" fmla="*/ 0 h 49"/>
                    <a:gd name="T6" fmla="*/ 12 w 49"/>
                    <a:gd name="T7" fmla="*/ 0 h 49"/>
                    <a:gd name="T8" fmla="*/ 23 w 49"/>
                    <a:gd name="T9" fmla="*/ 26 h 49"/>
                    <a:gd name="T10" fmla="*/ 49 w 49"/>
                    <a:gd name="T11" fmla="*/ 37 h 49"/>
                    <a:gd name="T12" fmla="*/ 49 w 49"/>
                    <a:gd name="T13" fmla="*/ 37 h 49"/>
                    <a:gd name="T14" fmla="*/ 49 w 49"/>
                    <a:gd name="T15" fmla="*/ 49 h 49"/>
                    <a:gd name="T16" fmla="*/ 49 w 49"/>
                    <a:gd name="T17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9" h="49">
                      <a:moveTo>
                        <a:pt x="49" y="49"/>
                      </a:moveTo>
                      <a:cubicBezTo>
                        <a:pt x="36" y="49"/>
                        <a:pt x="24" y="44"/>
                        <a:pt x="15" y="34"/>
                      </a:cubicBezTo>
                      <a:cubicBezTo>
                        <a:pt x="5" y="25"/>
                        <a:pt x="0" y="13"/>
                        <a:pt x="0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10"/>
                        <a:pt x="16" y="19"/>
                        <a:pt x="23" y="26"/>
                      </a:cubicBezTo>
                      <a:cubicBezTo>
                        <a:pt x="30" y="33"/>
                        <a:pt x="39" y="37"/>
                        <a:pt x="49" y="37"/>
                      </a:cubicBezTo>
                      <a:cubicBezTo>
                        <a:pt x="49" y="37"/>
                        <a:pt x="49" y="37"/>
                        <a:pt x="49" y="37"/>
                      </a:cubicBezTo>
                      <a:cubicBezTo>
                        <a:pt x="49" y="49"/>
                        <a:pt x="49" y="49"/>
                        <a:pt x="49" y="49"/>
                      </a:cubicBezTo>
                      <a:cubicBezTo>
                        <a:pt x="49" y="49"/>
                        <a:pt x="49" y="49"/>
                        <a:pt x="49" y="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142" name="Freeform 3438">
                  <a:extLst>
                    <a:ext uri="{FF2B5EF4-FFF2-40B4-BE49-F238E27FC236}">
                      <a16:creationId xmlns:a16="http://schemas.microsoft.com/office/drawing/2014/main" id="{E7123E02-D193-4964-A049-F6EBDDD61D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21588" y="3654425"/>
                  <a:ext cx="136525" cy="138113"/>
                </a:xfrm>
                <a:custGeom>
                  <a:avLst/>
                  <a:gdLst>
                    <a:gd name="T0" fmla="*/ 80 w 80"/>
                    <a:gd name="T1" fmla="*/ 81 h 81"/>
                    <a:gd name="T2" fmla="*/ 23 w 80"/>
                    <a:gd name="T3" fmla="*/ 57 h 81"/>
                    <a:gd name="T4" fmla="*/ 0 w 80"/>
                    <a:gd name="T5" fmla="*/ 0 h 81"/>
                    <a:gd name="T6" fmla="*/ 12 w 80"/>
                    <a:gd name="T7" fmla="*/ 0 h 81"/>
                    <a:gd name="T8" fmla="*/ 32 w 80"/>
                    <a:gd name="T9" fmla="*/ 48 h 81"/>
                    <a:gd name="T10" fmla="*/ 80 w 80"/>
                    <a:gd name="T11" fmla="*/ 69 h 81"/>
                    <a:gd name="T12" fmla="*/ 80 w 80"/>
                    <a:gd name="T13" fmla="*/ 81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0" h="81">
                      <a:moveTo>
                        <a:pt x="80" y="81"/>
                      </a:moveTo>
                      <a:cubicBezTo>
                        <a:pt x="58" y="81"/>
                        <a:pt x="38" y="72"/>
                        <a:pt x="23" y="57"/>
                      </a:cubicBezTo>
                      <a:cubicBezTo>
                        <a:pt x="8" y="42"/>
                        <a:pt x="0" y="22"/>
                        <a:pt x="0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18"/>
                        <a:pt x="19" y="36"/>
                        <a:pt x="32" y="48"/>
                      </a:cubicBezTo>
                      <a:cubicBezTo>
                        <a:pt x="45" y="61"/>
                        <a:pt x="62" y="69"/>
                        <a:pt x="80" y="69"/>
                      </a:cubicBezTo>
                      <a:lnTo>
                        <a:pt x="80" y="8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143" name="Freeform 3439">
                  <a:extLst>
                    <a:ext uri="{FF2B5EF4-FFF2-40B4-BE49-F238E27FC236}">
                      <a16:creationId xmlns:a16="http://schemas.microsoft.com/office/drawing/2014/main" id="{85D23AD4-AC5F-400F-8A0F-2A33B523A4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62850" y="3654425"/>
                  <a:ext cx="195263" cy="195263"/>
                </a:xfrm>
                <a:custGeom>
                  <a:avLst/>
                  <a:gdLst>
                    <a:gd name="T0" fmla="*/ 114 w 114"/>
                    <a:gd name="T1" fmla="*/ 114 h 114"/>
                    <a:gd name="T2" fmla="*/ 33 w 114"/>
                    <a:gd name="T3" fmla="*/ 81 h 114"/>
                    <a:gd name="T4" fmla="*/ 0 w 114"/>
                    <a:gd name="T5" fmla="*/ 0 h 114"/>
                    <a:gd name="T6" fmla="*/ 12 w 114"/>
                    <a:gd name="T7" fmla="*/ 0 h 114"/>
                    <a:gd name="T8" fmla="*/ 42 w 114"/>
                    <a:gd name="T9" fmla="*/ 72 h 114"/>
                    <a:gd name="T10" fmla="*/ 114 w 114"/>
                    <a:gd name="T11" fmla="*/ 102 h 114"/>
                    <a:gd name="T12" fmla="*/ 114 w 114"/>
                    <a:gd name="T13" fmla="*/ 11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4" h="114">
                      <a:moveTo>
                        <a:pt x="114" y="114"/>
                      </a:moveTo>
                      <a:cubicBezTo>
                        <a:pt x="83" y="114"/>
                        <a:pt x="55" y="102"/>
                        <a:pt x="33" y="81"/>
                      </a:cubicBezTo>
                      <a:cubicBezTo>
                        <a:pt x="12" y="59"/>
                        <a:pt x="0" y="31"/>
                        <a:pt x="0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27"/>
                        <a:pt x="23" y="53"/>
                        <a:pt x="42" y="72"/>
                      </a:cubicBezTo>
                      <a:cubicBezTo>
                        <a:pt x="61" y="92"/>
                        <a:pt x="87" y="102"/>
                        <a:pt x="114" y="102"/>
                      </a:cubicBezTo>
                      <a:lnTo>
                        <a:pt x="114" y="1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144" name="Freeform 3440">
                  <a:extLst>
                    <a:ext uri="{FF2B5EF4-FFF2-40B4-BE49-F238E27FC236}">
                      <a16:creationId xmlns:a16="http://schemas.microsoft.com/office/drawing/2014/main" id="{A00DF0A3-6A58-4C27-8860-206EE1F4E7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800975" y="3192463"/>
                  <a:ext cx="415925" cy="412750"/>
                </a:xfrm>
                <a:custGeom>
                  <a:avLst/>
                  <a:gdLst>
                    <a:gd name="T0" fmla="*/ 103 w 244"/>
                    <a:gd name="T1" fmla="*/ 241 h 241"/>
                    <a:gd name="T2" fmla="*/ 80 w 244"/>
                    <a:gd name="T3" fmla="*/ 232 h 241"/>
                    <a:gd name="T4" fmla="*/ 12 w 244"/>
                    <a:gd name="T5" fmla="*/ 164 h 241"/>
                    <a:gd name="T6" fmla="*/ 12 w 244"/>
                    <a:gd name="T7" fmla="*/ 119 h 241"/>
                    <a:gd name="T8" fmla="*/ 121 w 244"/>
                    <a:gd name="T9" fmla="*/ 10 h 241"/>
                    <a:gd name="T10" fmla="*/ 144 w 244"/>
                    <a:gd name="T11" fmla="*/ 0 h 241"/>
                    <a:gd name="T12" fmla="*/ 166 w 244"/>
                    <a:gd name="T13" fmla="*/ 10 h 241"/>
                    <a:gd name="T14" fmla="*/ 234 w 244"/>
                    <a:gd name="T15" fmla="*/ 78 h 241"/>
                    <a:gd name="T16" fmla="*/ 244 w 244"/>
                    <a:gd name="T17" fmla="*/ 100 h 241"/>
                    <a:gd name="T18" fmla="*/ 234 w 244"/>
                    <a:gd name="T19" fmla="*/ 123 h 241"/>
                    <a:gd name="T20" fmla="*/ 125 w 244"/>
                    <a:gd name="T21" fmla="*/ 232 h 241"/>
                    <a:gd name="T22" fmla="*/ 103 w 244"/>
                    <a:gd name="T23" fmla="*/ 241 h 241"/>
                    <a:gd name="T24" fmla="*/ 89 w 244"/>
                    <a:gd name="T25" fmla="*/ 224 h 241"/>
                    <a:gd name="T26" fmla="*/ 103 w 244"/>
                    <a:gd name="T27" fmla="*/ 229 h 241"/>
                    <a:gd name="T28" fmla="*/ 116 w 244"/>
                    <a:gd name="T29" fmla="*/ 224 h 241"/>
                    <a:gd name="T30" fmla="*/ 226 w 244"/>
                    <a:gd name="T31" fmla="*/ 114 h 241"/>
                    <a:gd name="T32" fmla="*/ 232 w 244"/>
                    <a:gd name="T33" fmla="*/ 100 h 241"/>
                    <a:gd name="T34" fmla="*/ 226 w 244"/>
                    <a:gd name="T35" fmla="*/ 87 h 241"/>
                    <a:gd name="T36" fmla="*/ 158 w 244"/>
                    <a:gd name="T37" fmla="*/ 18 h 241"/>
                    <a:gd name="T38" fmla="*/ 144 w 244"/>
                    <a:gd name="T39" fmla="*/ 12 h 241"/>
                    <a:gd name="T40" fmla="*/ 130 w 244"/>
                    <a:gd name="T41" fmla="*/ 18 h 241"/>
                    <a:gd name="T42" fmla="*/ 20 w 244"/>
                    <a:gd name="T43" fmla="*/ 128 h 241"/>
                    <a:gd name="T44" fmla="*/ 20 w 244"/>
                    <a:gd name="T45" fmla="*/ 155 h 241"/>
                    <a:gd name="T46" fmla="*/ 89 w 244"/>
                    <a:gd name="T47" fmla="*/ 224 h 2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44" h="241">
                      <a:moveTo>
                        <a:pt x="103" y="241"/>
                      </a:moveTo>
                      <a:cubicBezTo>
                        <a:pt x="94" y="241"/>
                        <a:pt x="86" y="238"/>
                        <a:pt x="80" y="232"/>
                      </a:cubicBezTo>
                      <a:cubicBezTo>
                        <a:pt x="12" y="164"/>
                        <a:pt x="12" y="164"/>
                        <a:pt x="12" y="164"/>
                      </a:cubicBezTo>
                      <a:cubicBezTo>
                        <a:pt x="0" y="152"/>
                        <a:pt x="0" y="131"/>
                        <a:pt x="12" y="119"/>
                      </a:cubicBezTo>
                      <a:cubicBezTo>
                        <a:pt x="121" y="10"/>
                        <a:pt x="121" y="10"/>
                        <a:pt x="121" y="10"/>
                      </a:cubicBezTo>
                      <a:cubicBezTo>
                        <a:pt x="127" y="4"/>
                        <a:pt x="135" y="0"/>
                        <a:pt x="144" y="0"/>
                      </a:cubicBezTo>
                      <a:cubicBezTo>
                        <a:pt x="152" y="0"/>
                        <a:pt x="160" y="4"/>
                        <a:pt x="166" y="10"/>
                      </a:cubicBezTo>
                      <a:cubicBezTo>
                        <a:pt x="234" y="78"/>
                        <a:pt x="234" y="78"/>
                        <a:pt x="234" y="78"/>
                      </a:cubicBezTo>
                      <a:cubicBezTo>
                        <a:pt x="240" y="84"/>
                        <a:pt x="244" y="92"/>
                        <a:pt x="244" y="100"/>
                      </a:cubicBezTo>
                      <a:cubicBezTo>
                        <a:pt x="244" y="109"/>
                        <a:pt x="240" y="117"/>
                        <a:pt x="234" y="123"/>
                      </a:cubicBezTo>
                      <a:cubicBezTo>
                        <a:pt x="125" y="232"/>
                        <a:pt x="125" y="232"/>
                        <a:pt x="125" y="232"/>
                      </a:cubicBezTo>
                      <a:cubicBezTo>
                        <a:pt x="119" y="238"/>
                        <a:pt x="111" y="241"/>
                        <a:pt x="103" y="241"/>
                      </a:cubicBezTo>
                      <a:close/>
                      <a:moveTo>
                        <a:pt x="89" y="224"/>
                      </a:moveTo>
                      <a:cubicBezTo>
                        <a:pt x="92" y="227"/>
                        <a:pt x="97" y="229"/>
                        <a:pt x="103" y="229"/>
                      </a:cubicBezTo>
                      <a:cubicBezTo>
                        <a:pt x="108" y="229"/>
                        <a:pt x="113" y="227"/>
                        <a:pt x="116" y="224"/>
                      </a:cubicBezTo>
                      <a:cubicBezTo>
                        <a:pt x="226" y="114"/>
                        <a:pt x="226" y="114"/>
                        <a:pt x="226" y="114"/>
                      </a:cubicBezTo>
                      <a:cubicBezTo>
                        <a:pt x="230" y="111"/>
                        <a:pt x="232" y="106"/>
                        <a:pt x="232" y="100"/>
                      </a:cubicBezTo>
                      <a:cubicBezTo>
                        <a:pt x="232" y="95"/>
                        <a:pt x="230" y="90"/>
                        <a:pt x="226" y="87"/>
                      </a:cubicBezTo>
                      <a:cubicBezTo>
                        <a:pt x="158" y="18"/>
                        <a:pt x="158" y="18"/>
                        <a:pt x="158" y="18"/>
                      </a:cubicBezTo>
                      <a:cubicBezTo>
                        <a:pt x="154" y="14"/>
                        <a:pt x="149" y="12"/>
                        <a:pt x="144" y="12"/>
                      </a:cubicBezTo>
                      <a:cubicBezTo>
                        <a:pt x="138" y="12"/>
                        <a:pt x="134" y="14"/>
                        <a:pt x="130" y="18"/>
                      </a:cubicBezTo>
                      <a:cubicBezTo>
                        <a:pt x="20" y="128"/>
                        <a:pt x="20" y="128"/>
                        <a:pt x="20" y="128"/>
                      </a:cubicBezTo>
                      <a:cubicBezTo>
                        <a:pt x="13" y="135"/>
                        <a:pt x="13" y="148"/>
                        <a:pt x="20" y="155"/>
                      </a:cubicBezTo>
                      <a:lnTo>
                        <a:pt x="89" y="2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145" name="Freeform 3441">
                  <a:extLst>
                    <a:ext uri="{FF2B5EF4-FFF2-40B4-BE49-F238E27FC236}">
                      <a16:creationId xmlns:a16="http://schemas.microsoft.com/office/drawing/2014/main" id="{3CF0852C-8B3B-4540-8E1B-988AF2624B1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108950" y="3016250"/>
                  <a:ext cx="277813" cy="279400"/>
                </a:xfrm>
                <a:custGeom>
                  <a:avLst/>
                  <a:gdLst>
                    <a:gd name="T0" fmla="*/ 69 w 163"/>
                    <a:gd name="T1" fmla="*/ 163 h 163"/>
                    <a:gd name="T2" fmla="*/ 47 w 163"/>
                    <a:gd name="T3" fmla="*/ 154 h 163"/>
                    <a:gd name="T4" fmla="*/ 12 w 163"/>
                    <a:gd name="T5" fmla="*/ 119 h 163"/>
                    <a:gd name="T6" fmla="*/ 12 w 163"/>
                    <a:gd name="T7" fmla="*/ 75 h 163"/>
                    <a:gd name="T8" fmla="*/ 75 w 163"/>
                    <a:gd name="T9" fmla="*/ 12 h 163"/>
                    <a:gd name="T10" fmla="*/ 120 w 163"/>
                    <a:gd name="T11" fmla="*/ 12 h 163"/>
                    <a:gd name="T12" fmla="*/ 154 w 163"/>
                    <a:gd name="T13" fmla="*/ 47 h 163"/>
                    <a:gd name="T14" fmla="*/ 163 w 163"/>
                    <a:gd name="T15" fmla="*/ 69 h 163"/>
                    <a:gd name="T16" fmla="*/ 154 w 163"/>
                    <a:gd name="T17" fmla="*/ 91 h 163"/>
                    <a:gd name="T18" fmla="*/ 91 w 163"/>
                    <a:gd name="T19" fmla="*/ 154 h 163"/>
                    <a:gd name="T20" fmla="*/ 69 w 163"/>
                    <a:gd name="T21" fmla="*/ 163 h 163"/>
                    <a:gd name="T22" fmla="*/ 97 w 163"/>
                    <a:gd name="T23" fmla="*/ 15 h 163"/>
                    <a:gd name="T24" fmla="*/ 83 w 163"/>
                    <a:gd name="T25" fmla="*/ 21 h 163"/>
                    <a:gd name="T26" fmla="*/ 21 w 163"/>
                    <a:gd name="T27" fmla="*/ 83 h 163"/>
                    <a:gd name="T28" fmla="*/ 21 w 163"/>
                    <a:gd name="T29" fmla="*/ 111 h 163"/>
                    <a:gd name="T30" fmla="*/ 55 w 163"/>
                    <a:gd name="T31" fmla="*/ 145 h 163"/>
                    <a:gd name="T32" fmla="*/ 69 w 163"/>
                    <a:gd name="T33" fmla="*/ 151 h 163"/>
                    <a:gd name="T34" fmla="*/ 83 w 163"/>
                    <a:gd name="T35" fmla="*/ 145 h 163"/>
                    <a:gd name="T36" fmla="*/ 145 w 163"/>
                    <a:gd name="T37" fmla="*/ 83 h 163"/>
                    <a:gd name="T38" fmla="*/ 151 w 163"/>
                    <a:gd name="T39" fmla="*/ 69 h 163"/>
                    <a:gd name="T40" fmla="*/ 145 w 163"/>
                    <a:gd name="T41" fmla="*/ 55 h 163"/>
                    <a:gd name="T42" fmla="*/ 111 w 163"/>
                    <a:gd name="T43" fmla="*/ 21 h 163"/>
                    <a:gd name="T44" fmla="*/ 97 w 163"/>
                    <a:gd name="T45" fmla="*/ 15 h 1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63" h="163">
                      <a:moveTo>
                        <a:pt x="69" y="163"/>
                      </a:moveTo>
                      <a:cubicBezTo>
                        <a:pt x="61" y="163"/>
                        <a:pt x="53" y="160"/>
                        <a:pt x="47" y="154"/>
                      </a:cubicBezTo>
                      <a:cubicBezTo>
                        <a:pt x="12" y="119"/>
                        <a:pt x="12" y="119"/>
                        <a:pt x="12" y="119"/>
                      </a:cubicBezTo>
                      <a:cubicBezTo>
                        <a:pt x="0" y="107"/>
                        <a:pt x="0" y="87"/>
                        <a:pt x="12" y="75"/>
                      </a:cubicBezTo>
                      <a:cubicBezTo>
                        <a:pt x="75" y="12"/>
                        <a:pt x="75" y="12"/>
                        <a:pt x="75" y="12"/>
                      </a:cubicBezTo>
                      <a:cubicBezTo>
                        <a:pt x="87" y="0"/>
                        <a:pt x="107" y="0"/>
                        <a:pt x="120" y="12"/>
                      </a:cubicBezTo>
                      <a:cubicBezTo>
                        <a:pt x="154" y="47"/>
                        <a:pt x="154" y="47"/>
                        <a:pt x="154" y="47"/>
                      </a:cubicBezTo>
                      <a:cubicBezTo>
                        <a:pt x="160" y="53"/>
                        <a:pt x="163" y="60"/>
                        <a:pt x="163" y="69"/>
                      </a:cubicBezTo>
                      <a:cubicBezTo>
                        <a:pt x="163" y="77"/>
                        <a:pt x="160" y="85"/>
                        <a:pt x="154" y="91"/>
                      </a:cubicBezTo>
                      <a:cubicBezTo>
                        <a:pt x="91" y="154"/>
                        <a:pt x="91" y="154"/>
                        <a:pt x="91" y="154"/>
                      </a:cubicBezTo>
                      <a:cubicBezTo>
                        <a:pt x="85" y="160"/>
                        <a:pt x="77" y="163"/>
                        <a:pt x="69" y="163"/>
                      </a:cubicBezTo>
                      <a:close/>
                      <a:moveTo>
                        <a:pt x="97" y="15"/>
                      </a:moveTo>
                      <a:cubicBezTo>
                        <a:pt x="92" y="15"/>
                        <a:pt x="87" y="17"/>
                        <a:pt x="83" y="21"/>
                      </a:cubicBezTo>
                      <a:cubicBezTo>
                        <a:pt x="21" y="83"/>
                        <a:pt x="21" y="83"/>
                        <a:pt x="21" y="83"/>
                      </a:cubicBezTo>
                      <a:cubicBezTo>
                        <a:pt x="13" y="91"/>
                        <a:pt x="13" y="103"/>
                        <a:pt x="21" y="111"/>
                      </a:cubicBezTo>
                      <a:cubicBezTo>
                        <a:pt x="55" y="145"/>
                        <a:pt x="55" y="145"/>
                        <a:pt x="55" y="145"/>
                      </a:cubicBezTo>
                      <a:cubicBezTo>
                        <a:pt x="59" y="149"/>
                        <a:pt x="64" y="151"/>
                        <a:pt x="69" y="151"/>
                      </a:cubicBezTo>
                      <a:cubicBezTo>
                        <a:pt x="74" y="151"/>
                        <a:pt x="79" y="149"/>
                        <a:pt x="83" y="145"/>
                      </a:cubicBezTo>
                      <a:cubicBezTo>
                        <a:pt x="145" y="83"/>
                        <a:pt x="145" y="83"/>
                        <a:pt x="145" y="83"/>
                      </a:cubicBezTo>
                      <a:cubicBezTo>
                        <a:pt x="149" y="79"/>
                        <a:pt x="151" y="74"/>
                        <a:pt x="151" y="69"/>
                      </a:cubicBezTo>
                      <a:cubicBezTo>
                        <a:pt x="151" y="64"/>
                        <a:pt x="149" y="59"/>
                        <a:pt x="145" y="55"/>
                      </a:cubicBezTo>
                      <a:cubicBezTo>
                        <a:pt x="111" y="21"/>
                        <a:pt x="111" y="21"/>
                        <a:pt x="111" y="21"/>
                      </a:cubicBezTo>
                      <a:cubicBezTo>
                        <a:pt x="107" y="17"/>
                        <a:pt x="102" y="15"/>
                        <a:pt x="97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146" name="Freeform 3442">
                  <a:extLst>
                    <a:ext uri="{FF2B5EF4-FFF2-40B4-BE49-F238E27FC236}">
                      <a16:creationId xmlns:a16="http://schemas.microsoft.com/office/drawing/2014/main" id="{5B76CC42-14B7-46CF-B1D5-332EAA1E28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01013" y="3209925"/>
                  <a:ext cx="47625" cy="46038"/>
                </a:xfrm>
                <a:custGeom>
                  <a:avLst/>
                  <a:gdLst>
                    <a:gd name="T0" fmla="*/ 10 w 30"/>
                    <a:gd name="T1" fmla="*/ 29 h 29"/>
                    <a:gd name="T2" fmla="*/ 0 w 30"/>
                    <a:gd name="T3" fmla="*/ 20 h 29"/>
                    <a:gd name="T4" fmla="*/ 20 w 30"/>
                    <a:gd name="T5" fmla="*/ 0 h 29"/>
                    <a:gd name="T6" fmla="*/ 30 w 30"/>
                    <a:gd name="T7" fmla="*/ 9 h 29"/>
                    <a:gd name="T8" fmla="*/ 10 w 30"/>
                    <a:gd name="T9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" h="29">
                      <a:moveTo>
                        <a:pt x="10" y="29"/>
                      </a:moveTo>
                      <a:lnTo>
                        <a:pt x="0" y="20"/>
                      </a:lnTo>
                      <a:lnTo>
                        <a:pt x="20" y="0"/>
                      </a:lnTo>
                      <a:lnTo>
                        <a:pt x="30" y="9"/>
                      </a:lnTo>
                      <a:lnTo>
                        <a:pt x="10" y="2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147" name="Freeform 3443">
                  <a:extLst>
                    <a:ext uri="{FF2B5EF4-FFF2-40B4-BE49-F238E27FC236}">
                      <a16:creationId xmlns:a16="http://schemas.microsoft.com/office/drawing/2014/main" id="{40061DBE-EE75-475D-8D5B-B245E51183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53400" y="3263900"/>
                  <a:ext cx="46038" cy="46038"/>
                </a:xfrm>
                <a:custGeom>
                  <a:avLst/>
                  <a:gdLst>
                    <a:gd name="T0" fmla="*/ 10 w 29"/>
                    <a:gd name="T1" fmla="*/ 29 h 29"/>
                    <a:gd name="T2" fmla="*/ 0 w 29"/>
                    <a:gd name="T3" fmla="*/ 19 h 29"/>
                    <a:gd name="T4" fmla="*/ 20 w 29"/>
                    <a:gd name="T5" fmla="*/ 0 h 29"/>
                    <a:gd name="T6" fmla="*/ 29 w 29"/>
                    <a:gd name="T7" fmla="*/ 8 h 29"/>
                    <a:gd name="T8" fmla="*/ 10 w 29"/>
                    <a:gd name="T9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29">
                      <a:moveTo>
                        <a:pt x="10" y="29"/>
                      </a:moveTo>
                      <a:lnTo>
                        <a:pt x="0" y="19"/>
                      </a:lnTo>
                      <a:lnTo>
                        <a:pt x="20" y="0"/>
                      </a:lnTo>
                      <a:lnTo>
                        <a:pt x="29" y="8"/>
                      </a:lnTo>
                      <a:lnTo>
                        <a:pt x="10" y="2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148" name="Freeform 3444">
                  <a:extLst>
                    <a:ext uri="{FF2B5EF4-FFF2-40B4-BE49-F238E27FC236}">
                      <a16:creationId xmlns:a16="http://schemas.microsoft.com/office/drawing/2014/main" id="{C87656CB-C926-4A2F-8B12-560B002F0F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97863" y="3022600"/>
                  <a:ext cx="88900" cy="88900"/>
                </a:xfrm>
                <a:custGeom>
                  <a:avLst/>
                  <a:gdLst>
                    <a:gd name="T0" fmla="*/ 43 w 52"/>
                    <a:gd name="T1" fmla="*/ 52 h 52"/>
                    <a:gd name="T2" fmla="*/ 35 w 52"/>
                    <a:gd name="T3" fmla="*/ 44 h 52"/>
                    <a:gd name="T4" fmla="*/ 40 w 52"/>
                    <a:gd name="T5" fmla="*/ 31 h 52"/>
                    <a:gd name="T6" fmla="*/ 35 w 52"/>
                    <a:gd name="T7" fmla="*/ 17 h 52"/>
                    <a:gd name="T8" fmla="*/ 21 w 52"/>
                    <a:gd name="T9" fmla="*/ 12 h 52"/>
                    <a:gd name="T10" fmla="*/ 8 w 52"/>
                    <a:gd name="T11" fmla="*/ 17 h 52"/>
                    <a:gd name="T12" fmla="*/ 0 w 52"/>
                    <a:gd name="T13" fmla="*/ 9 h 52"/>
                    <a:gd name="T14" fmla="*/ 21 w 52"/>
                    <a:gd name="T15" fmla="*/ 0 h 52"/>
                    <a:gd name="T16" fmla="*/ 43 w 52"/>
                    <a:gd name="T17" fmla="*/ 9 h 52"/>
                    <a:gd name="T18" fmla="*/ 52 w 52"/>
                    <a:gd name="T19" fmla="*/ 31 h 52"/>
                    <a:gd name="T20" fmla="*/ 43 w 52"/>
                    <a:gd name="T21" fmla="*/ 5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2" h="52">
                      <a:moveTo>
                        <a:pt x="43" y="52"/>
                      </a:moveTo>
                      <a:cubicBezTo>
                        <a:pt x="35" y="44"/>
                        <a:pt x="35" y="44"/>
                        <a:pt x="35" y="44"/>
                      </a:cubicBezTo>
                      <a:cubicBezTo>
                        <a:pt x="38" y="40"/>
                        <a:pt x="40" y="36"/>
                        <a:pt x="40" y="31"/>
                      </a:cubicBezTo>
                      <a:cubicBezTo>
                        <a:pt x="40" y="26"/>
                        <a:pt x="38" y="21"/>
                        <a:pt x="35" y="17"/>
                      </a:cubicBezTo>
                      <a:cubicBezTo>
                        <a:pt x="31" y="14"/>
                        <a:pt x="26" y="12"/>
                        <a:pt x="21" y="12"/>
                      </a:cubicBezTo>
                      <a:cubicBezTo>
                        <a:pt x="16" y="12"/>
                        <a:pt x="12" y="14"/>
                        <a:pt x="8" y="17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6" y="3"/>
                        <a:pt x="13" y="0"/>
                        <a:pt x="21" y="0"/>
                      </a:cubicBezTo>
                      <a:cubicBezTo>
                        <a:pt x="30" y="0"/>
                        <a:pt x="37" y="3"/>
                        <a:pt x="43" y="9"/>
                      </a:cubicBezTo>
                      <a:cubicBezTo>
                        <a:pt x="49" y="15"/>
                        <a:pt x="52" y="22"/>
                        <a:pt x="52" y="31"/>
                      </a:cubicBezTo>
                      <a:cubicBezTo>
                        <a:pt x="52" y="39"/>
                        <a:pt x="49" y="47"/>
                        <a:pt x="43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149" name="Freeform 3445">
                  <a:extLst>
                    <a:ext uri="{FF2B5EF4-FFF2-40B4-BE49-F238E27FC236}">
                      <a16:creationId xmlns:a16="http://schemas.microsoft.com/office/drawing/2014/main" id="{545C7096-83D4-47EA-A410-34E53EE54BA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045450" y="3433763"/>
                  <a:ext cx="312738" cy="314325"/>
                </a:xfrm>
                <a:custGeom>
                  <a:avLst/>
                  <a:gdLst>
                    <a:gd name="T0" fmla="*/ 75 w 184"/>
                    <a:gd name="T1" fmla="*/ 184 h 184"/>
                    <a:gd name="T2" fmla="*/ 67 w 184"/>
                    <a:gd name="T3" fmla="*/ 181 h 184"/>
                    <a:gd name="T4" fmla="*/ 4 w 184"/>
                    <a:gd name="T5" fmla="*/ 118 h 184"/>
                    <a:gd name="T6" fmla="*/ 4 w 184"/>
                    <a:gd name="T7" fmla="*/ 102 h 184"/>
                    <a:gd name="T8" fmla="*/ 102 w 184"/>
                    <a:gd name="T9" fmla="*/ 4 h 184"/>
                    <a:gd name="T10" fmla="*/ 118 w 184"/>
                    <a:gd name="T11" fmla="*/ 4 h 184"/>
                    <a:gd name="T12" fmla="*/ 181 w 184"/>
                    <a:gd name="T13" fmla="*/ 67 h 184"/>
                    <a:gd name="T14" fmla="*/ 184 w 184"/>
                    <a:gd name="T15" fmla="*/ 75 h 184"/>
                    <a:gd name="T16" fmla="*/ 181 w 184"/>
                    <a:gd name="T17" fmla="*/ 83 h 184"/>
                    <a:gd name="T18" fmla="*/ 83 w 184"/>
                    <a:gd name="T19" fmla="*/ 181 h 184"/>
                    <a:gd name="T20" fmla="*/ 75 w 184"/>
                    <a:gd name="T21" fmla="*/ 184 h 184"/>
                    <a:gd name="T22" fmla="*/ 13 w 184"/>
                    <a:gd name="T23" fmla="*/ 110 h 184"/>
                    <a:gd name="T24" fmla="*/ 75 w 184"/>
                    <a:gd name="T25" fmla="*/ 172 h 184"/>
                    <a:gd name="T26" fmla="*/ 172 w 184"/>
                    <a:gd name="T27" fmla="*/ 75 h 184"/>
                    <a:gd name="T28" fmla="*/ 110 w 184"/>
                    <a:gd name="T29" fmla="*/ 13 h 184"/>
                    <a:gd name="T30" fmla="*/ 13 w 184"/>
                    <a:gd name="T31" fmla="*/ 11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84" h="184">
                      <a:moveTo>
                        <a:pt x="75" y="184"/>
                      </a:moveTo>
                      <a:cubicBezTo>
                        <a:pt x="72" y="184"/>
                        <a:pt x="69" y="183"/>
                        <a:pt x="67" y="181"/>
                      </a:cubicBezTo>
                      <a:cubicBezTo>
                        <a:pt x="4" y="118"/>
                        <a:pt x="4" y="118"/>
                        <a:pt x="4" y="118"/>
                      </a:cubicBezTo>
                      <a:cubicBezTo>
                        <a:pt x="0" y="114"/>
                        <a:pt x="0" y="106"/>
                        <a:pt x="4" y="102"/>
                      </a:cubicBezTo>
                      <a:cubicBezTo>
                        <a:pt x="102" y="4"/>
                        <a:pt x="102" y="4"/>
                        <a:pt x="102" y="4"/>
                      </a:cubicBezTo>
                      <a:cubicBezTo>
                        <a:pt x="107" y="0"/>
                        <a:pt x="114" y="0"/>
                        <a:pt x="118" y="4"/>
                      </a:cubicBezTo>
                      <a:cubicBezTo>
                        <a:pt x="181" y="67"/>
                        <a:pt x="181" y="67"/>
                        <a:pt x="181" y="67"/>
                      </a:cubicBezTo>
                      <a:cubicBezTo>
                        <a:pt x="183" y="69"/>
                        <a:pt x="184" y="72"/>
                        <a:pt x="184" y="75"/>
                      </a:cubicBezTo>
                      <a:cubicBezTo>
                        <a:pt x="184" y="78"/>
                        <a:pt x="183" y="81"/>
                        <a:pt x="181" y="83"/>
                      </a:cubicBezTo>
                      <a:cubicBezTo>
                        <a:pt x="83" y="181"/>
                        <a:pt x="83" y="181"/>
                        <a:pt x="83" y="181"/>
                      </a:cubicBezTo>
                      <a:cubicBezTo>
                        <a:pt x="81" y="183"/>
                        <a:pt x="78" y="184"/>
                        <a:pt x="75" y="184"/>
                      </a:cubicBezTo>
                      <a:close/>
                      <a:moveTo>
                        <a:pt x="13" y="110"/>
                      </a:moveTo>
                      <a:cubicBezTo>
                        <a:pt x="75" y="172"/>
                        <a:pt x="75" y="172"/>
                        <a:pt x="75" y="172"/>
                      </a:cubicBezTo>
                      <a:cubicBezTo>
                        <a:pt x="172" y="75"/>
                        <a:pt x="172" y="75"/>
                        <a:pt x="172" y="75"/>
                      </a:cubicBezTo>
                      <a:cubicBezTo>
                        <a:pt x="110" y="13"/>
                        <a:pt x="110" y="13"/>
                        <a:pt x="110" y="13"/>
                      </a:cubicBezTo>
                      <a:lnTo>
                        <a:pt x="13" y="1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150" name="Freeform 3446">
                  <a:extLst>
                    <a:ext uri="{FF2B5EF4-FFF2-40B4-BE49-F238E27FC236}">
                      <a16:creationId xmlns:a16="http://schemas.microsoft.com/office/drawing/2014/main" id="{5D807948-DEC3-4632-B0AF-8EA4D73261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93075" y="3481388"/>
                  <a:ext cx="57150" cy="58738"/>
                </a:xfrm>
                <a:custGeom>
                  <a:avLst/>
                  <a:gdLst>
                    <a:gd name="T0" fmla="*/ 26 w 36"/>
                    <a:gd name="T1" fmla="*/ 37 h 37"/>
                    <a:gd name="T2" fmla="*/ 0 w 36"/>
                    <a:gd name="T3" fmla="*/ 9 h 37"/>
                    <a:gd name="T4" fmla="*/ 9 w 36"/>
                    <a:gd name="T5" fmla="*/ 0 h 37"/>
                    <a:gd name="T6" fmla="*/ 36 w 36"/>
                    <a:gd name="T7" fmla="*/ 27 h 37"/>
                    <a:gd name="T8" fmla="*/ 26 w 36"/>
                    <a:gd name="T9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37">
                      <a:moveTo>
                        <a:pt x="26" y="37"/>
                      </a:moveTo>
                      <a:lnTo>
                        <a:pt x="0" y="9"/>
                      </a:lnTo>
                      <a:lnTo>
                        <a:pt x="9" y="0"/>
                      </a:lnTo>
                      <a:lnTo>
                        <a:pt x="36" y="27"/>
                      </a:lnTo>
                      <a:lnTo>
                        <a:pt x="26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151" name="Freeform 3447">
                  <a:extLst>
                    <a:ext uri="{FF2B5EF4-FFF2-40B4-BE49-F238E27FC236}">
                      <a16:creationId xmlns:a16="http://schemas.microsoft.com/office/drawing/2014/main" id="{41646B2A-A4EE-4BC1-A915-F6CD93AEA53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662863" y="3049588"/>
                  <a:ext cx="312738" cy="314325"/>
                </a:xfrm>
                <a:custGeom>
                  <a:avLst/>
                  <a:gdLst>
                    <a:gd name="T0" fmla="*/ 75 w 184"/>
                    <a:gd name="T1" fmla="*/ 184 h 184"/>
                    <a:gd name="T2" fmla="*/ 67 w 184"/>
                    <a:gd name="T3" fmla="*/ 181 h 184"/>
                    <a:gd name="T4" fmla="*/ 4 w 184"/>
                    <a:gd name="T5" fmla="*/ 118 h 184"/>
                    <a:gd name="T6" fmla="*/ 5 w 184"/>
                    <a:gd name="T7" fmla="*/ 102 h 184"/>
                    <a:gd name="T8" fmla="*/ 102 w 184"/>
                    <a:gd name="T9" fmla="*/ 4 h 184"/>
                    <a:gd name="T10" fmla="*/ 118 w 184"/>
                    <a:gd name="T11" fmla="*/ 4 h 184"/>
                    <a:gd name="T12" fmla="*/ 181 w 184"/>
                    <a:gd name="T13" fmla="*/ 67 h 184"/>
                    <a:gd name="T14" fmla="*/ 184 w 184"/>
                    <a:gd name="T15" fmla="*/ 75 h 184"/>
                    <a:gd name="T16" fmla="*/ 181 w 184"/>
                    <a:gd name="T17" fmla="*/ 83 h 184"/>
                    <a:gd name="T18" fmla="*/ 83 w 184"/>
                    <a:gd name="T19" fmla="*/ 181 h 184"/>
                    <a:gd name="T20" fmla="*/ 75 w 184"/>
                    <a:gd name="T21" fmla="*/ 184 h 184"/>
                    <a:gd name="T22" fmla="*/ 13 w 184"/>
                    <a:gd name="T23" fmla="*/ 110 h 184"/>
                    <a:gd name="T24" fmla="*/ 75 w 184"/>
                    <a:gd name="T25" fmla="*/ 172 h 184"/>
                    <a:gd name="T26" fmla="*/ 172 w 184"/>
                    <a:gd name="T27" fmla="*/ 75 h 184"/>
                    <a:gd name="T28" fmla="*/ 110 w 184"/>
                    <a:gd name="T29" fmla="*/ 13 h 184"/>
                    <a:gd name="T30" fmla="*/ 13 w 184"/>
                    <a:gd name="T31" fmla="*/ 11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84" h="184">
                      <a:moveTo>
                        <a:pt x="75" y="184"/>
                      </a:moveTo>
                      <a:cubicBezTo>
                        <a:pt x="72" y="184"/>
                        <a:pt x="69" y="183"/>
                        <a:pt x="67" y="181"/>
                      </a:cubicBezTo>
                      <a:cubicBezTo>
                        <a:pt x="4" y="118"/>
                        <a:pt x="4" y="118"/>
                        <a:pt x="4" y="118"/>
                      </a:cubicBezTo>
                      <a:cubicBezTo>
                        <a:pt x="0" y="114"/>
                        <a:pt x="0" y="107"/>
                        <a:pt x="5" y="102"/>
                      </a:cubicBezTo>
                      <a:cubicBezTo>
                        <a:pt x="102" y="4"/>
                        <a:pt x="102" y="4"/>
                        <a:pt x="102" y="4"/>
                      </a:cubicBezTo>
                      <a:cubicBezTo>
                        <a:pt x="107" y="0"/>
                        <a:pt x="114" y="0"/>
                        <a:pt x="118" y="4"/>
                      </a:cubicBezTo>
                      <a:cubicBezTo>
                        <a:pt x="181" y="67"/>
                        <a:pt x="181" y="67"/>
                        <a:pt x="181" y="67"/>
                      </a:cubicBezTo>
                      <a:cubicBezTo>
                        <a:pt x="183" y="69"/>
                        <a:pt x="184" y="72"/>
                        <a:pt x="184" y="75"/>
                      </a:cubicBezTo>
                      <a:cubicBezTo>
                        <a:pt x="184" y="78"/>
                        <a:pt x="183" y="81"/>
                        <a:pt x="181" y="83"/>
                      </a:cubicBezTo>
                      <a:cubicBezTo>
                        <a:pt x="83" y="181"/>
                        <a:pt x="83" y="181"/>
                        <a:pt x="83" y="181"/>
                      </a:cubicBezTo>
                      <a:cubicBezTo>
                        <a:pt x="81" y="183"/>
                        <a:pt x="78" y="184"/>
                        <a:pt x="75" y="184"/>
                      </a:cubicBezTo>
                      <a:close/>
                      <a:moveTo>
                        <a:pt x="13" y="110"/>
                      </a:moveTo>
                      <a:cubicBezTo>
                        <a:pt x="75" y="172"/>
                        <a:pt x="75" y="172"/>
                        <a:pt x="75" y="172"/>
                      </a:cubicBezTo>
                      <a:cubicBezTo>
                        <a:pt x="172" y="75"/>
                        <a:pt x="172" y="75"/>
                        <a:pt x="172" y="75"/>
                      </a:cubicBezTo>
                      <a:cubicBezTo>
                        <a:pt x="110" y="13"/>
                        <a:pt x="110" y="13"/>
                        <a:pt x="110" y="13"/>
                      </a:cubicBezTo>
                      <a:lnTo>
                        <a:pt x="13" y="1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152" name="Freeform 3448">
                  <a:extLst>
                    <a:ext uri="{FF2B5EF4-FFF2-40B4-BE49-F238E27FC236}">
                      <a16:creationId xmlns:a16="http://schemas.microsoft.com/office/drawing/2014/main" id="{EB0FEEDE-B1B4-4379-BFE5-A1A986DC1F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2413" y="3259138"/>
                  <a:ext cx="57150" cy="58738"/>
                </a:xfrm>
                <a:custGeom>
                  <a:avLst/>
                  <a:gdLst>
                    <a:gd name="T0" fmla="*/ 27 w 36"/>
                    <a:gd name="T1" fmla="*/ 37 h 37"/>
                    <a:gd name="T2" fmla="*/ 0 w 36"/>
                    <a:gd name="T3" fmla="*/ 10 h 37"/>
                    <a:gd name="T4" fmla="*/ 9 w 36"/>
                    <a:gd name="T5" fmla="*/ 0 h 37"/>
                    <a:gd name="T6" fmla="*/ 36 w 36"/>
                    <a:gd name="T7" fmla="*/ 27 h 37"/>
                    <a:gd name="T8" fmla="*/ 27 w 36"/>
                    <a:gd name="T9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37">
                      <a:moveTo>
                        <a:pt x="27" y="37"/>
                      </a:moveTo>
                      <a:lnTo>
                        <a:pt x="0" y="10"/>
                      </a:lnTo>
                      <a:lnTo>
                        <a:pt x="9" y="0"/>
                      </a:lnTo>
                      <a:lnTo>
                        <a:pt x="36" y="27"/>
                      </a:lnTo>
                      <a:lnTo>
                        <a:pt x="27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153" name="Freeform 3449">
                  <a:extLst>
                    <a:ext uri="{FF2B5EF4-FFF2-40B4-BE49-F238E27FC236}">
                      <a16:creationId xmlns:a16="http://schemas.microsoft.com/office/drawing/2014/main" id="{3BB74FA3-6263-47E1-A281-DFBCFDD83E5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656513" y="3475038"/>
                  <a:ext cx="279400" cy="280988"/>
                </a:xfrm>
                <a:custGeom>
                  <a:avLst/>
                  <a:gdLst>
                    <a:gd name="T0" fmla="*/ 156 w 164"/>
                    <a:gd name="T1" fmla="*/ 164 h 164"/>
                    <a:gd name="T2" fmla="*/ 152 w 164"/>
                    <a:gd name="T3" fmla="*/ 162 h 164"/>
                    <a:gd name="T4" fmla="*/ 2 w 164"/>
                    <a:gd name="T5" fmla="*/ 12 h 164"/>
                    <a:gd name="T6" fmla="*/ 0 w 164"/>
                    <a:gd name="T7" fmla="*/ 5 h 164"/>
                    <a:gd name="T8" fmla="*/ 6 w 164"/>
                    <a:gd name="T9" fmla="*/ 2 h 164"/>
                    <a:gd name="T10" fmla="*/ 118 w 164"/>
                    <a:gd name="T11" fmla="*/ 46 h 164"/>
                    <a:gd name="T12" fmla="*/ 162 w 164"/>
                    <a:gd name="T13" fmla="*/ 158 h 164"/>
                    <a:gd name="T14" fmla="*/ 159 w 164"/>
                    <a:gd name="T15" fmla="*/ 164 h 164"/>
                    <a:gd name="T16" fmla="*/ 156 w 164"/>
                    <a:gd name="T17" fmla="*/ 164 h 164"/>
                    <a:gd name="T18" fmla="*/ 21 w 164"/>
                    <a:gd name="T19" fmla="*/ 14 h 164"/>
                    <a:gd name="T20" fmla="*/ 150 w 164"/>
                    <a:gd name="T21" fmla="*/ 143 h 164"/>
                    <a:gd name="T22" fmla="*/ 110 w 164"/>
                    <a:gd name="T23" fmla="*/ 54 h 164"/>
                    <a:gd name="T24" fmla="*/ 21 w 164"/>
                    <a:gd name="T25" fmla="*/ 14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4" h="164">
                      <a:moveTo>
                        <a:pt x="156" y="164"/>
                      </a:moveTo>
                      <a:cubicBezTo>
                        <a:pt x="155" y="164"/>
                        <a:pt x="153" y="163"/>
                        <a:pt x="152" y="162"/>
                      </a:cubicBezTo>
                      <a:cubicBezTo>
                        <a:pt x="2" y="12"/>
                        <a:pt x="2" y="12"/>
                        <a:pt x="2" y="12"/>
                      </a:cubicBezTo>
                      <a:cubicBezTo>
                        <a:pt x="0" y="10"/>
                        <a:pt x="0" y="8"/>
                        <a:pt x="0" y="5"/>
                      </a:cubicBezTo>
                      <a:cubicBezTo>
                        <a:pt x="1" y="3"/>
                        <a:pt x="3" y="2"/>
                        <a:pt x="6" y="2"/>
                      </a:cubicBezTo>
                      <a:cubicBezTo>
                        <a:pt x="48" y="0"/>
                        <a:pt x="89" y="16"/>
                        <a:pt x="118" y="46"/>
                      </a:cubicBezTo>
                      <a:cubicBezTo>
                        <a:pt x="148" y="75"/>
                        <a:pt x="164" y="116"/>
                        <a:pt x="162" y="158"/>
                      </a:cubicBezTo>
                      <a:cubicBezTo>
                        <a:pt x="162" y="161"/>
                        <a:pt x="161" y="163"/>
                        <a:pt x="159" y="164"/>
                      </a:cubicBezTo>
                      <a:cubicBezTo>
                        <a:pt x="158" y="164"/>
                        <a:pt x="157" y="164"/>
                        <a:pt x="156" y="164"/>
                      </a:cubicBezTo>
                      <a:close/>
                      <a:moveTo>
                        <a:pt x="21" y="14"/>
                      </a:moveTo>
                      <a:cubicBezTo>
                        <a:pt x="150" y="143"/>
                        <a:pt x="150" y="143"/>
                        <a:pt x="150" y="143"/>
                      </a:cubicBezTo>
                      <a:cubicBezTo>
                        <a:pt x="148" y="110"/>
                        <a:pt x="134" y="78"/>
                        <a:pt x="110" y="54"/>
                      </a:cubicBezTo>
                      <a:cubicBezTo>
                        <a:pt x="86" y="30"/>
                        <a:pt x="54" y="16"/>
                        <a:pt x="2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154" name="Freeform 3450">
                  <a:extLst>
                    <a:ext uri="{FF2B5EF4-FFF2-40B4-BE49-F238E27FC236}">
                      <a16:creationId xmlns:a16="http://schemas.microsoft.com/office/drawing/2014/main" id="{F1AB384D-7880-4D87-82F5-49BB4F9574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43838" y="3517900"/>
                  <a:ext cx="50800" cy="49213"/>
                </a:xfrm>
                <a:custGeom>
                  <a:avLst/>
                  <a:gdLst>
                    <a:gd name="T0" fmla="*/ 9 w 32"/>
                    <a:gd name="T1" fmla="*/ 31 h 31"/>
                    <a:gd name="T2" fmla="*/ 0 w 32"/>
                    <a:gd name="T3" fmla="*/ 23 h 31"/>
                    <a:gd name="T4" fmla="*/ 23 w 32"/>
                    <a:gd name="T5" fmla="*/ 0 h 31"/>
                    <a:gd name="T6" fmla="*/ 32 w 32"/>
                    <a:gd name="T7" fmla="*/ 9 h 31"/>
                    <a:gd name="T8" fmla="*/ 9 w 32"/>
                    <a:gd name="T9" fmla="*/ 3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31">
                      <a:moveTo>
                        <a:pt x="9" y="31"/>
                      </a:moveTo>
                      <a:lnTo>
                        <a:pt x="0" y="23"/>
                      </a:lnTo>
                      <a:lnTo>
                        <a:pt x="23" y="0"/>
                      </a:lnTo>
                      <a:lnTo>
                        <a:pt x="32" y="9"/>
                      </a:lnTo>
                      <a:lnTo>
                        <a:pt x="9" y="3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</p:grp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ECB75782-4033-4CA8-8A28-EC79A0734488}"/>
                </a:ext>
              </a:extLst>
            </p:cNvPr>
            <p:cNvGrpSpPr/>
            <p:nvPr/>
          </p:nvGrpSpPr>
          <p:grpSpPr>
            <a:xfrm>
              <a:off x="9806831" y="2804519"/>
              <a:ext cx="1841800" cy="1269826"/>
              <a:chOff x="9324238" y="2804519"/>
              <a:chExt cx="1841800" cy="1269826"/>
            </a:xfrm>
          </p:grpSpPr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43390AA7-2BF7-491E-A88C-6D1CAE7CB599}"/>
                  </a:ext>
                </a:extLst>
              </p:cNvPr>
              <p:cNvSpPr/>
              <p:nvPr/>
            </p:nvSpPr>
            <p:spPr>
              <a:xfrm>
                <a:off x="9507514" y="2979326"/>
                <a:ext cx="1658524" cy="379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buClr>
                    <a:srgbClr val="C00000"/>
                  </a:buClr>
                </a:pPr>
                <a:endParaRPr lang="zh-C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123" name="Line 22">
                <a:extLst>
                  <a:ext uri="{FF2B5EF4-FFF2-40B4-BE49-F238E27FC236}">
                    <a16:creationId xmlns:a16="http://schemas.microsoft.com/office/drawing/2014/main" id="{326E68E5-05CD-404B-869C-A7797D98EA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670240" y="3577213"/>
                <a:ext cx="0" cy="497132"/>
              </a:xfrm>
              <a:prstGeom prst="line">
                <a:avLst/>
              </a:prstGeom>
              <a:noFill/>
              <a:ln w="25400" cap="rnd">
                <a:solidFill>
                  <a:schemeClr val="accent2"/>
                </a:solidFill>
                <a:prstDash val="sys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124" name="Oval 25">
                <a:extLst>
                  <a:ext uri="{FF2B5EF4-FFF2-40B4-BE49-F238E27FC236}">
                    <a16:creationId xmlns:a16="http://schemas.microsoft.com/office/drawing/2014/main" id="{0B3F1858-2F50-4ECD-BEEF-260F5F7C63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238" y="2804519"/>
                <a:ext cx="690273" cy="69200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endParaRPr>
              </a:p>
            </p:txBody>
          </p:sp>
          <p:grpSp>
            <p:nvGrpSpPr>
              <p:cNvPr id="125" name="组合 124">
                <a:extLst>
                  <a:ext uri="{FF2B5EF4-FFF2-40B4-BE49-F238E27FC236}">
                    <a16:creationId xmlns:a16="http://schemas.microsoft.com/office/drawing/2014/main" id="{3A11A2CF-696E-4C93-B36F-515BE732DD6F}"/>
                  </a:ext>
                </a:extLst>
              </p:cNvPr>
              <p:cNvGrpSpPr/>
              <p:nvPr/>
            </p:nvGrpSpPr>
            <p:grpSpPr>
              <a:xfrm>
                <a:off x="9463652" y="2953187"/>
                <a:ext cx="411444" cy="391994"/>
                <a:chOff x="11320463" y="3016250"/>
                <a:chExt cx="873125" cy="831850"/>
              </a:xfrm>
              <a:solidFill>
                <a:schemeClr val="bg1"/>
              </a:solidFill>
              <a:effectLst/>
            </p:grpSpPr>
            <p:sp>
              <p:nvSpPr>
                <p:cNvPr id="126" name="Freeform 3451">
                  <a:extLst>
                    <a:ext uri="{FF2B5EF4-FFF2-40B4-BE49-F238E27FC236}">
                      <a16:creationId xmlns:a16="http://schemas.microsoft.com/office/drawing/2014/main" id="{F06A83AE-5701-4B0B-BFF5-AC5F335CB8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20463" y="3529013"/>
                  <a:ext cx="873125" cy="255588"/>
                </a:xfrm>
                <a:custGeom>
                  <a:avLst/>
                  <a:gdLst>
                    <a:gd name="T0" fmla="*/ 508 w 514"/>
                    <a:gd name="T1" fmla="*/ 150 h 150"/>
                    <a:gd name="T2" fmla="*/ 419 w 514"/>
                    <a:gd name="T3" fmla="*/ 150 h 150"/>
                    <a:gd name="T4" fmla="*/ 413 w 514"/>
                    <a:gd name="T5" fmla="*/ 144 h 150"/>
                    <a:gd name="T6" fmla="*/ 419 w 514"/>
                    <a:gd name="T7" fmla="*/ 138 h 150"/>
                    <a:gd name="T8" fmla="*/ 502 w 514"/>
                    <a:gd name="T9" fmla="*/ 138 h 150"/>
                    <a:gd name="T10" fmla="*/ 502 w 514"/>
                    <a:gd name="T11" fmla="*/ 40 h 150"/>
                    <a:gd name="T12" fmla="*/ 475 w 514"/>
                    <a:gd name="T13" fmla="*/ 12 h 150"/>
                    <a:gd name="T14" fmla="*/ 39 w 514"/>
                    <a:gd name="T15" fmla="*/ 12 h 150"/>
                    <a:gd name="T16" fmla="*/ 12 w 514"/>
                    <a:gd name="T17" fmla="*/ 40 h 150"/>
                    <a:gd name="T18" fmla="*/ 12 w 514"/>
                    <a:gd name="T19" fmla="*/ 144 h 150"/>
                    <a:gd name="T20" fmla="*/ 6 w 514"/>
                    <a:gd name="T21" fmla="*/ 150 h 150"/>
                    <a:gd name="T22" fmla="*/ 0 w 514"/>
                    <a:gd name="T23" fmla="*/ 144 h 150"/>
                    <a:gd name="T24" fmla="*/ 0 w 514"/>
                    <a:gd name="T25" fmla="*/ 40 h 150"/>
                    <a:gd name="T26" fmla="*/ 39 w 514"/>
                    <a:gd name="T27" fmla="*/ 0 h 150"/>
                    <a:gd name="T28" fmla="*/ 475 w 514"/>
                    <a:gd name="T29" fmla="*/ 0 h 150"/>
                    <a:gd name="T30" fmla="*/ 514 w 514"/>
                    <a:gd name="T31" fmla="*/ 40 h 150"/>
                    <a:gd name="T32" fmla="*/ 514 w 514"/>
                    <a:gd name="T33" fmla="*/ 144 h 150"/>
                    <a:gd name="T34" fmla="*/ 508 w 514"/>
                    <a:gd name="T35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14" h="150">
                      <a:moveTo>
                        <a:pt x="508" y="150"/>
                      </a:moveTo>
                      <a:cubicBezTo>
                        <a:pt x="419" y="150"/>
                        <a:pt x="419" y="150"/>
                        <a:pt x="419" y="150"/>
                      </a:cubicBezTo>
                      <a:cubicBezTo>
                        <a:pt x="416" y="150"/>
                        <a:pt x="413" y="147"/>
                        <a:pt x="413" y="144"/>
                      </a:cubicBezTo>
                      <a:cubicBezTo>
                        <a:pt x="413" y="141"/>
                        <a:pt x="416" y="138"/>
                        <a:pt x="419" y="138"/>
                      </a:cubicBezTo>
                      <a:cubicBezTo>
                        <a:pt x="502" y="138"/>
                        <a:pt x="502" y="138"/>
                        <a:pt x="502" y="138"/>
                      </a:cubicBezTo>
                      <a:cubicBezTo>
                        <a:pt x="502" y="40"/>
                        <a:pt x="502" y="40"/>
                        <a:pt x="502" y="40"/>
                      </a:cubicBezTo>
                      <a:cubicBezTo>
                        <a:pt x="502" y="25"/>
                        <a:pt x="490" y="12"/>
                        <a:pt x="475" y="12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24" y="12"/>
                        <a:pt x="12" y="25"/>
                        <a:pt x="12" y="40"/>
                      </a:cubicBezTo>
                      <a:cubicBezTo>
                        <a:pt x="12" y="144"/>
                        <a:pt x="12" y="144"/>
                        <a:pt x="12" y="144"/>
                      </a:cubicBezTo>
                      <a:cubicBezTo>
                        <a:pt x="12" y="147"/>
                        <a:pt x="9" y="150"/>
                        <a:pt x="6" y="150"/>
                      </a:cubicBezTo>
                      <a:cubicBezTo>
                        <a:pt x="2" y="150"/>
                        <a:pt x="0" y="147"/>
                        <a:pt x="0" y="144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18"/>
                        <a:pt x="17" y="0"/>
                        <a:pt x="39" y="0"/>
                      </a:cubicBezTo>
                      <a:cubicBezTo>
                        <a:pt x="475" y="0"/>
                        <a:pt x="475" y="0"/>
                        <a:pt x="475" y="0"/>
                      </a:cubicBezTo>
                      <a:cubicBezTo>
                        <a:pt x="497" y="0"/>
                        <a:pt x="514" y="18"/>
                        <a:pt x="514" y="40"/>
                      </a:cubicBezTo>
                      <a:cubicBezTo>
                        <a:pt x="514" y="144"/>
                        <a:pt x="514" y="144"/>
                        <a:pt x="514" y="144"/>
                      </a:cubicBezTo>
                      <a:cubicBezTo>
                        <a:pt x="514" y="147"/>
                        <a:pt x="512" y="150"/>
                        <a:pt x="508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127" name="Freeform 3452">
                  <a:extLst>
                    <a:ext uri="{FF2B5EF4-FFF2-40B4-BE49-F238E27FC236}">
                      <a16:creationId xmlns:a16="http://schemas.microsoft.com/office/drawing/2014/main" id="{830431C0-960E-4289-9C18-59509E76F0F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483975" y="3016250"/>
                  <a:ext cx="544513" cy="531813"/>
                </a:xfrm>
                <a:custGeom>
                  <a:avLst/>
                  <a:gdLst>
                    <a:gd name="T0" fmla="*/ 314 w 320"/>
                    <a:gd name="T1" fmla="*/ 311 h 311"/>
                    <a:gd name="T2" fmla="*/ 6 w 320"/>
                    <a:gd name="T3" fmla="*/ 311 h 311"/>
                    <a:gd name="T4" fmla="*/ 0 w 320"/>
                    <a:gd name="T5" fmla="*/ 305 h 311"/>
                    <a:gd name="T6" fmla="*/ 0 w 320"/>
                    <a:gd name="T7" fmla="*/ 6 h 311"/>
                    <a:gd name="T8" fmla="*/ 6 w 320"/>
                    <a:gd name="T9" fmla="*/ 0 h 311"/>
                    <a:gd name="T10" fmla="*/ 229 w 320"/>
                    <a:gd name="T11" fmla="*/ 0 h 311"/>
                    <a:gd name="T12" fmla="*/ 233 w 320"/>
                    <a:gd name="T13" fmla="*/ 2 h 311"/>
                    <a:gd name="T14" fmla="*/ 318 w 320"/>
                    <a:gd name="T15" fmla="*/ 87 h 311"/>
                    <a:gd name="T16" fmla="*/ 320 w 320"/>
                    <a:gd name="T17" fmla="*/ 91 h 311"/>
                    <a:gd name="T18" fmla="*/ 320 w 320"/>
                    <a:gd name="T19" fmla="*/ 305 h 311"/>
                    <a:gd name="T20" fmla="*/ 314 w 320"/>
                    <a:gd name="T21" fmla="*/ 311 h 311"/>
                    <a:gd name="T22" fmla="*/ 12 w 320"/>
                    <a:gd name="T23" fmla="*/ 299 h 311"/>
                    <a:gd name="T24" fmla="*/ 308 w 320"/>
                    <a:gd name="T25" fmla="*/ 299 h 311"/>
                    <a:gd name="T26" fmla="*/ 308 w 320"/>
                    <a:gd name="T27" fmla="*/ 94 h 311"/>
                    <a:gd name="T28" fmla="*/ 226 w 320"/>
                    <a:gd name="T29" fmla="*/ 12 h 311"/>
                    <a:gd name="T30" fmla="*/ 12 w 320"/>
                    <a:gd name="T31" fmla="*/ 12 h 311"/>
                    <a:gd name="T32" fmla="*/ 12 w 320"/>
                    <a:gd name="T33" fmla="*/ 299 h 3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20" h="311">
                      <a:moveTo>
                        <a:pt x="314" y="311"/>
                      </a:moveTo>
                      <a:cubicBezTo>
                        <a:pt x="6" y="311"/>
                        <a:pt x="6" y="311"/>
                        <a:pt x="6" y="311"/>
                      </a:cubicBezTo>
                      <a:cubicBezTo>
                        <a:pt x="3" y="311"/>
                        <a:pt x="0" y="309"/>
                        <a:pt x="0" y="305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3"/>
                        <a:pt x="3" y="0"/>
                        <a:pt x="6" y="0"/>
                      </a:cubicBezTo>
                      <a:cubicBezTo>
                        <a:pt x="229" y="0"/>
                        <a:pt x="229" y="0"/>
                        <a:pt x="229" y="0"/>
                      </a:cubicBezTo>
                      <a:cubicBezTo>
                        <a:pt x="230" y="0"/>
                        <a:pt x="232" y="1"/>
                        <a:pt x="233" y="2"/>
                      </a:cubicBezTo>
                      <a:cubicBezTo>
                        <a:pt x="318" y="87"/>
                        <a:pt x="318" y="87"/>
                        <a:pt x="318" y="87"/>
                      </a:cubicBezTo>
                      <a:cubicBezTo>
                        <a:pt x="319" y="88"/>
                        <a:pt x="320" y="90"/>
                        <a:pt x="320" y="91"/>
                      </a:cubicBezTo>
                      <a:cubicBezTo>
                        <a:pt x="320" y="305"/>
                        <a:pt x="320" y="305"/>
                        <a:pt x="320" y="305"/>
                      </a:cubicBezTo>
                      <a:cubicBezTo>
                        <a:pt x="320" y="309"/>
                        <a:pt x="317" y="311"/>
                        <a:pt x="314" y="311"/>
                      </a:cubicBezTo>
                      <a:close/>
                      <a:moveTo>
                        <a:pt x="12" y="299"/>
                      </a:moveTo>
                      <a:cubicBezTo>
                        <a:pt x="308" y="299"/>
                        <a:pt x="308" y="299"/>
                        <a:pt x="308" y="299"/>
                      </a:cubicBezTo>
                      <a:cubicBezTo>
                        <a:pt x="308" y="94"/>
                        <a:pt x="308" y="94"/>
                        <a:pt x="308" y="94"/>
                      </a:cubicBezTo>
                      <a:cubicBezTo>
                        <a:pt x="226" y="12"/>
                        <a:pt x="226" y="12"/>
                        <a:pt x="226" y="12"/>
                      </a:cubicBezTo>
                      <a:cubicBezTo>
                        <a:pt x="12" y="12"/>
                        <a:pt x="12" y="12"/>
                        <a:pt x="12" y="12"/>
                      </a:cubicBezTo>
                      <a:lnTo>
                        <a:pt x="12" y="29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128" name="Freeform 3453">
                  <a:extLst>
                    <a:ext uri="{FF2B5EF4-FFF2-40B4-BE49-F238E27FC236}">
                      <a16:creationId xmlns:a16="http://schemas.microsoft.com/office/drawing/2014/main" id="{5983C825-02E2-40DE-A612-6087791E03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04625" y="3273425"/>
                  <a:ext cx="303213" cy="20638"/>
                </a:xfrm>
                <a:custGeom>
                  <a:avLst/>
                  <a:gdLst>
                    <a:gd name="T0" fmla="*/ 172 w 178"/>
                    <a:gd name="T1" fmla="*/ 12 h 12"/>
                    <a:gd name="T2" fmla="*/ 6 w 178"/>
                    <a:gd name="T3" fmla="*/ 12 h 12"/>
                    <a:gd name="T4" fmla="*/ 0 w 178"/>
                    <a:gd name="T5" fmla="*/ 6 h 12"/>
                    <a:gd name="T6" fmla="*/ 6 w 178"/>
                    <a:gd name="T7" fmla="*/ 0 h 12"/>
                    <a:gd name="T8" fmla="*/ 172 w 178"/>
                    <a:gd name="T9" fmla="*/ 0 h 12"/>
                    <a:gd name="T10" fmla="*/ 178 w 178"/>
                    <a:gd name="T11" fmla="*/ 6 h 12"/>
                    <a:gd name="T12" fmla="*/ 172 w 178"/>
                    <a:gd name="T13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8" h="12">
                      <a:moveTo>
                        <a:pt x="172" y="12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3" y="12"/>
                        <a:pt x="0" y="9"/>
                        <a:pt x="0" y="6"/>
                      </a:cubicBezTo>
                      <a:cubicBezTo>
                        <a:pt x="0" y="3"/>
                        <a:pt x="3" y="0"/>
                        <a:pt x="6" y="0"/>
                      </a:cubicBezTo>
                      <a:cubicBezTo>
                        <a:pt x="172" y="0"/>
                        <a:pt x="172" y="0"/>
                        <a:pt x="172" y="0"/>
                      </a:cubicBezTo>
                      <a:cubicBezTo>
                        <a:pt x="175" y="0"/>
                        <a:pt x="178" y="3"/>
                        <a:pt x="178" y="6"/>
                      </a:cubicBezTo>
                      <a:cubicBezTo>
                        <a:pt x="178" y="9"/>
                        <a:pt x="175" y="12"/>
                        <a:pt x="17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129" name="Freeform 3454">
                  <a:extLst>
                    <a:ext uri="{FF2B5EF4-FFF2-40B4-BE49-F238E27FC236}">
                      <a16:creationId xmlns:a16="http://schemas.microsoft.com/office/drawing/2014/main" id="{2306D18A-8FC1-4868-86C6-465155170B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01450" y="3351213"/>
                  <a:ext cx="303213" cy="19050"/>
                </a:xfrm>
                <a:custGeom>
                  <a:avLst/>
                  <a:gdLst>
                    <a:gd name="T0" fmla="*/ 172 w 178"/>
                    <a:gd name="T1" fmla="*/ 12 h 12"/>
                    <a:gd name="T2" fmla="*/ 6 w 178"/>
                    <a:gd name="T3" fmla="*/ 12 h 12"/>
                    <a:gd name="T4" fmla="*/ 0 w 178"/>
                    <a:gd name="T5" fmla="*/ 6 h 12"/>
                    <a:gd name="T6" fmla="*/ 6 w 178"/>
                    <a:gd name="T7" fmla="*/ 0 h 12"/>
                    <a:gd name="T8" fmla="*/ 172 w 178"/>
                    <a:gd name="T9" fmla="*/ 0 h 12"/>
                    <a:gd name="T10" fmla="*/ 178 w 178"/>
                    <a:gd name="T11" fmla="*/ 6 h 12"/>
                    <a:gd name="T12" fmla="*/ 172 w 178"/>
                    <a:gd name="T13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8" h="12">
                      <a:moveTo>
                        <a:pt x="172" y="12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3" y="12"/>
                        <a:pt x="0" y="10"/>
                        <a:pt x="0" y="6"/>
                      </a:cubicBezTo>
                      <a:cubicBezTo>
                        <a:pt x="0" y="3"/>
                        <a:pt x="3" y="0"/>
                        <a:pt x="6" y="0"/>
                      </a:cubicBezTo>
                      <a:cubicBezTo>
                        <a:pt x="172" y="0"/>
                        <a:pt x="172" y="0"/>
                        <a:pt x="172" y="0"/>
                      </a:cubicBezTo>
                      <a:cubicBezTo>
                        <a:pt x="176" y="0"/>
                        <a:pt x="178" y="3"/>
                        <a:pt x="178" y="6"/>
                      </a:cubicBezTo>
                      <a:cubicBezTo>
                        <a:pt x="178" y="10"/>
                        <a:pt x="176" y="12"/>
                        <a:pt x="17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130" name="Freeform 3455">
                  <a:extLst>
                    <a:ext uri="{FF2B5EF4-FFF2-40B4-BE49-F238E27FC236}">
                      <a16:creationId xmlns:a16="http://schemas.microsoft.com/office/drawing/2014/main" id="{803F68BE-F4B2-45A3-A1BC-4629ADE417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07800" y="3195638"/>
                  <a:ext cx="301625" cy="19050"/>
                </a:xfrm>
                <a:custGeom>
                  <a:avLst/>
                  <a:gdLst>
                    <a:gd name="T0" fmla="*/ 172 w 178"/>
                    <a:gd name="T1" fmla="*/ 12 h 12"/>
                    <a:gd name="T2" fmla="*/ 6 w 178"/>
                    <a:gd name="T3" fmla="*/ 12 h 12"/>
                    <a:gd name="T4" fmla="*/ 0 w 178"/>
                    <a:gd name="T5" fmla="*/ 6 h 12"/>
                    <a:gd name="T6" fmla="*/ 6 w 178"/>
                    <a:gd name="T7" fmla="*/ 0 h 12"/>
                    <a:gd name="T8" fmla="*/ 172 w 178"/>
                    <a:gd name="T9" fmla="*/ 0 h 12"/>
                    <a:gd name="T10" fmla="*/ 178 w 178"/>
                    <a:gd name="T11" fmla="*/ 6 h 12"/>
                    <a:gd name="T12" fmla="*/ 172 w 178"/>
                    <a:gd name="T13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8" h="12">
                      <a:moveTo>
                        <a:pt x="172" y="12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2" y="12"/>
                        <a:pt x="0" y="10"/>
                        <a:pt x="0" y="6"/>
                      </a:cubicBezTo>
                      <a:cubicBezTo>
                        <a:pt x="0" y="3"/>
                        <a:pt x="2" y="0"/>
                        <a:pt x="6" y="0"/>
                      </a:cubicBezTo>
                      <a:cubicBezTo>
                        <a:pt x="172" y="0"/>
                        <a:pt x="172" y="0"/>
                        <a:pt x="172" y="0"/>
                      </a:cubicBezTo>
                      <a:cubicBezTo>
                        <a:pt x="175" y="0"/>
                        <a:pt x="178" y="3"/>
                        <a:pt x="178" y="6"/>
                      </a:cubicBezTo>
                      <a:cubicBezTo>
                        <a:pt x="178" y="10"/>
                        <a:pt x="175" y="12"/>
                        <a:pt x="17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131" name="Freeform 3456">
                  <a:extLst>
                    <a:ext uri="{FF2B5EF4-FFF2-40B4-BE49-F238E27FC236}">
                      <a16:creationId xmlns:a16="http://schemas.microsoft.com/office/drawing/2014/main" id="{827E82F4-C05E-4038-A31F-754F1C2743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490325" y="3668713"/>
                  <a:ext cx="533400" cy="20638"/>
                </a:xfrm>
                <a:custGeom>
                  <a:avLst/>
                  <a:gdLst>
                    <a:gd name="T0" fmla="*/ 308 w 314"/>
                    <a:gd name="T1" fmla="*/ 12 h 12"/>
                    <a:gd name="T2" fmla="*/ 6 w 314"/>
                    <a:gd name="T3" fmla="*/ 12 h 12"/>
                    <a:gd name="T4" fmla="*/ 0 w 314"/>
                    <a:gd name="T5" fmla="*/ 6 h 12"/>
                    <a:gd name="T6" fmla="*/ 6 w 314"/>
                    <a:gd name="T7" fmla="*/ 0 h 12"/>
                    <a:gd name="T8" fmla="*/ 308 w 314"/>
                    <a:gd name="T9" fmla="*/ 0 h 12"/>
                    <a:gd name="T10" fmla="*/ 314 w 314"/>
                    <a:gd name="T11" fmla="*/ 6 h 12"/>
                    <a:gd name="T12" fmla="*/ 308 w 314"/>
                    <a:gd name="T13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4" h="12">
                      <a:moveTo>
                        <a:pt x="308" y="12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3" y="12"/>
                        <a:pt x="0" y="10"/>
                        <a:pt x="0" y="6"/>
                      </a:cubicBezTo>
                      <a:cubicBezTo>
                        <a:pt x="0" y="3"/>
                        <a:pt x="3" y="0"/>
                        <a:pt x="6" y="0"/>
                      </a:cubicBezTo>
                      <a:cubicBezTo>
                        <a:pt x="308" y="0"/>
                        <a:pt x="308" y="0"/>
                        <a:pt x="308" y="0"/>
                      </a:cubicBezTo>
                      <a:cubicBezTo>
                        <a:pt x="311" y="0"/>
                        <a:pt x="314" y="3"/>
                        <a:pt x="314" y="6"/>
                      </a:cubicBezTo>
                      <a:cubicBezTo>
                        <a:pt x="314" y="10"/>
                        <a:pt x="311" y="12"/>
                        <a:pt x="30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132" name="Freeform 3457">
                  <a:extLst>
                    <a:ext uri="{FF2B5EF4-FFF2-40B4-BE49-F238E27FC236}">
                      <a16:creationId xmlns:a16="http://schemas.microsoft.com/office/drawing/2014/main" id="{DB9EF683-462C-4448-B5F7-989D7279FA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442700" y="3730625"/>
                  <a:ext cx="630238" cy="117475"/>
                </a:xfrm>
                <a:custGeom>
                  <a:avLst/>
                  <a:gdLst>
                    <a:gd name="T0" fmla="*/ 365 w 371"/>
                    <a:gd name="T1" fmla="*/ 69 h 69"/>
                    <a:gd name="T2" fmla="*/ 6 w 371"/>
                    <a:gd name="T3" fmla="*/ 69 h 69"/>
                    <a:gd name="T4" fmla="*/ 1 w 371"/>
                    <a:gd name="T5" fmla="*/ 66 h 69"/>
                    <a:gd name="T6" fmla="*/ 1 w 371"/>
                    <a:gd name="T7" fmla="*/ 60 h 69"/>
                    <a:gd name="T8" fmla="*/ 29 w 371"/>
                    <a:gd name="T9" fmla="*/ 4 h 69"/>
                    <a:gd name="T10" fmla="*/ 37 w 371"/>
                    <a:gd name="T11" fmla="*/ 2 h 69"/>
                    <a:gd name="T12" fmla="*/ 40 w 371"/>
                    <a:gd name="T13" fmla="*/ 10 h 69"/>
                    <a:gd name="T14" fmla="*/ 16 w 371"/>
                    <a:gd name="T15" fmla="*/ 57 h 69"/>
                    <a:gd name="T16" fmla="*/ 355 w 371"/>
                    <a:gd name="T17" fmla="*/ 57 h 69"/>
                    <a:gd name="T18" fmla="*/ 330 w 371"/>
                    <a:gd name="T19" fmla="*/ 10 h 69"/>
                    <a:gd name="T20" fmla="*/ 333 w 371"/>
                    <a:gd name="T21" fmla="*/ 2 h 69"/>
                    <a:gd name="T22" fmla="*/ 341 w 371"/>
                    <a:gd name="T23" fmla="*/ 4 h 69"/>
                    <a:gd name="T24" fmla="*/ 370 w 371"/>
                    <a:gd name="T25" fmla="*/ 60 h 69"/>
                    <a:gd name="T26" fmla="*/ 370 w 371"/>
                    <a:gd name="T27" fmla="*/ 66 h 69"/>
                    <a:gd name="T28" fmla="*/ 365 w 371"/>
                    <a:gd name="T29" fmla="*/ 69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71" h="69">
                      <a:moveTo>
                        <a:pt x="365" y="69"/>
                      </a:moveTo>
                      <a:cubicBezTo>
                        <a:pt x="6" y="69"/>
                        <a:pt x="6" y="69"/>
                        <a:pt x="6" y="69"/>
                      </a:cubicBezTo>
                      <a:cubicBezTo>
                        <a:pt x="4" y="69"/>
                        <a:pt x="2" y="68"/>
                        <a:pt x="1" y="66"/>
                      </a:cubicBezTo>
                      <a:cubicBezTo>
                        <a:pt x="0" y="64"/>
                        <a:pt x="0" y="62"/>
                        <a:pt x="1" y="60"/>
                      </a:cubicBezTo>
                      <a:cubicBezTo>
                        <a:pt x="29" y="4"/>
                        <a:pt x="29" y="4"/>
                        <a:pt x="29" y="4"/>
                      </a:cubicBezTo>
                      <a:cubicBezTo>
                        <a:pt x="30" y="1"/>
                        <a:pt x="34" y="0"/>
                        <a:pt x="37" y="2"/>
                      </a:cubicBezTo>
                      <a:cubicBezTo>
                        <a:pt x="40" y="3"/>
                        <a:pt x="41" y="7"/>
                        <a:pt x="40" y="10"/>
                      </a:cubicBezTo>
                      <a:cubicBezTo>
                        <a:pt x="16" y="57"/>
                        <a:pt x="16" y="57"/>
                        <a:pt x="16" y="57"/>
                      </a:cubicBezTo>
                      <a:cubicBezTo>
                        <a:pt x="355" y="57"/>
                        <a:pt x="355" y="57"/>
                        <a:pt x="355" y="57"/>
                      </a:cubicBezTo>
                      <a:cubicBezTo>
                        <a:pt x="330" y="10"/>
                        <a:pt x="330" y="10"/>
                        <a:pt x="330" y="10"/>
                      </a:cubicBezTo>
                      <a:cubicBezTo>
                        <a:pt x="329" y="7"/>
                        <a:pt x="330" y="3"/>
                        <a:pt x="333" y="2"/>
                      </a:cubicBezTo>
                      <a:cubicBezTo>
                        <a:pt x="336" y="0"/>
                        <a:pt x="339" y="1"/>
                        <a:pt x="341" y="4"/>
                      </a:cubicBezTo>
                      <a:cubicBezTo>
                        <a:pt x="370" y="60"/>
                        <a:pt x="370" y="60"/>
                        <a:pt x="370" y="60"/>
                      </a:cubicBezTo>
                      <a:cubicBezTo>
                        <a:pt x="371" y="62"/>
                        <a:pt x="371" y="64"/>
                        <a:pt x="370" y="66"/>
                      </a:cubicBezTo>
                      <a:cubicBezTo>
                        <a:pt x="369" y="67"/>
                        <a:pt x="367" y="69"/>
                        <a:pt x="365" y="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133" name="Freeform 3458">
                  <a:extLst>
                    <a:ext uri="{FF2B5EF4-FFF2-40B4-BE49-F238E27FC236}">
                      <a16:creationId xmlns:a16="http://schemas.microsoft.com/office/drawing/2014/main" id="{C5CC239C-EEB1-4BD6-9B65-4A3DCA158B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44313" y="3754438"/>
                  <a:ext cx="223838" cy="20638"/>
                </a:xfrm>
                <a:custGeom>
                  <a:avLst/>
                  <a:gdLst>
                    <a:gd name="T0" fmla="*/ 126 w 132"/>
                    <a:gd name="T1" fmla="*/ 12 h 12"/>
                    <a:gd name="T2" fmla="*/ 6 w 132"/>
                    <a:gd name="T3" fmla="*/ 12 h 12"/>
                    <a:gd name="T4" fmla="*/ 0 w 132"/>
                    <a:gd name="T5" fmla="*/ 6 h 12"/>
                    <a:gd name="T6" fmla="*/ 6 w 132"/>
                    <a:gd name="T7" fmla="*/ 0 h 12"/>
                    <a:gd name="T8" fmla="*/ 126 w 132"/>
                    <a:gd name="T9" fmla="*/ 0 h 12"/>
                    <a:gd name="T10" fmla="*/ 132 w 132"/>
                    <a:gd name="T11" fmla="*/ 6 h 12"/>
                    <a:gd name="T12" fmla="*/ 126 w 132"/>
                    <a:gd name="T13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2" h="12">
                      <a:moveTo>
                        <a:pt x="126" y="12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3" y="12"/>
                        <a:pt x="0" y="9"/>
                        <a:pt x="0" y="6"/>
                      </a:cubicBezTo>
                      <a:cubicBezTo>
                        <a:pt x="0" y="3"/>
                        <a:pt x="3" y="0"/>
                        <a:pt x="6" y="0"/>
                      </a:cubicBezTo>
                      <a:cubicBezTo>
                        <a:pt x="126" y="0"/>
                        <a:pt x="126" y="0"/>
                        <a:pt x="126" y="0"/>
                      </a:cubicBezTo>
                      <a:cubicBezTo>
                        <a:pt x="129" y="0"/>
                        <a:pt x="132" y="3"/>
                        <a:pt x="132" y="6"/>
                      </a:cubicBezTo>
                      <a:cubicBezTo>
                        <a:pt x="132" y="9"/>
                        <a:pt x="129" y="12"/>
                        <a:pt x="126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134" name="Freeform 3459">
                  <a:extLst>
                    <a:ext uri="{FF2B5EF4-FFF2-40B4-BE49-F238E27FC236}">
                      <a16:creationId xmlns:a16="http://schemas.microsoft.com/office/drawing/2014/main" id="{3791513E-1996-47C9-91EB-F67DE3FF14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20463" y="3768725"/>
                  <a:ext cx="169863" cy="20638"/>
                </a:xfrm>
                <a:custGeom>
                  <a:avLst/>
                  <a:gdLst>
                    <a:gd name="T0" fmla="*/ 94 w 100"/>
                    <a:gd name="T1" fmla="*/ 12 h 12"/>
                    <a:gd name="T2" fmla="*/ 6 w 100"/>
                    <a:gd name="T3" fmla="*/ 12 h 12"/>
                    <a:gd name="T4" fmla="*/ 0 w 100"/>
                    <a:gd name="T5" fmla="*/ 6 h 12"/>
                    <a:gd name="T6" fmla="*/ 6 w 100"/>
                    <a:gd name="T7" fmla="*/ 0 h 12"/>
                    <a:gd name="T8" fmla="*/ 94 w 100"/>
                    <a:gd name="T9" fmla="*/ 0 h 12"/>
                    <a:gd name="T10" fmla="*/ 100 w 100"/>
                    <a:gd name="T11" fmla="*/ 6 h 12"/>
                    <a:gd name="T12" fmla="*/ 94 w 100"/>
                    <a:gd name="T13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12">
                      <a:moveTo>
                        <a:pt x="94" y="12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2" y="12"/>
                        <a:pt x="0" y="10"/>
                        <a:pt x="0" y="6"/>
                      </a:cubicBezTo>
                      <a:cubicBezTo>
                        <a:pt x="0" y="3"/>
                        <a:pt x="2" y="0"/>
                        <a:pt x="6" y="0"/>
                      </a:cubicBezTo>
                      <a:cubicBezTo>
                        <a:pt x="94" y="0"/>
                        <a:pt x="94" y="0"/>
                        <a:pt x="94" y="0"/>
                      </a:cubicBezTo>
                      <a:cubicBezTo>
                        <a:pt x="98" y="0"/>
                        <a:pt x="100" y="3"/>
                        <a:pt x="100" y="6"/>
                      </a:cubicBezTo>
                      <a:cubicBezTo>
                        <a:pt x="100" y="10"/>
                        <a:pt x="98" y="12"/>
                        <a:pt x="94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</p:grp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45F0FF5F-A449-4E9D-B861-E8D37404A889}"/>
                </a:ext>
              </a:extLst>
            </p:cNvPr>
            <p:cNvGrpSpPr/>
            <p:nvPr/>
          </p:nvGrpSpPr>
          <p:grpSpPr>
            <a:xfrm>
              <a:off x="7148559" y="1789004"/>
              <a:ext cx="2310904" cy="2285340"/>
              <a:chOff x="6665966" y="1789004"/>
              <a:chExt cx="2310904" cy="2285340"/>
            </a:xfrm>
          </p:grpSpPr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7726FAB7-B50E-4530-9DF4-1895B0A70661}"/>
                  </a:ext>
                </a:extLst>
              </p:cNvPr>
              <p:cNvSpPr/>
              <p:nvPr/>
            </p:nvSpPr>
            <p:spPr>
              <a:xfrm>
                <a:off x="7318346" y="1917921"/>
                <a:ext cx="165852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buClr>
                    <a:srgbClr val="C00000"/>
                  </a:buClr>
                </a:pPr>
                <a:r>
                  <a:rPr kumimoji="1" lang="zh-CN" altLang="en-US" sz="1600" b="1" dirty="0">
                    <a:solidFill>
                      <a:srgbClr val="FF0000"/>
                    </a:solidFill>
                    <a:latin typeface="黑体" pitchFamily="49" charset="-122"/>
                    <a:ea typeface="微软雅黑" pitchFamily="34" charset="-122"/>
                  </a:rPr>
                  <a:t>丰富的组件模块</a:t>
                </a:r>
                <a:endParaRPr kumimoji="1" lang="zh-CN" altLang="zh-CN" sz="1600" b="1" dirty="0">
                  <a:solidFill>
                    <a:srgbClr val="FF0000"/>
                  </a:solidFill>
                  <a:latin typeface="黑体" pitchFamily="49" charset="-122"/>
                  <a:ea typeface="微软雅黑" pitchFamily="34" charset="-122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87" name="Line 23">
                <a:extLst>
                  <a:ext uri="{FF2B5EF4-FFF2-40B4-BE49-F238E27FC236}">
                    <a16:creationId xmlns:a16="http://schemas.microsoft.com/office/drawing/2014/main" id="{E56022C3-4451-4ABB-8ACE-AF568A043C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011968" y="2522135"/>
                <a:ext cx="0" cy="1552209"/>
              </a:xfrm>
              <a:prstGeom prst="line">
                <a:avLst/>
              </a:prstGeom>
              <a:noFill/>
              <a:ln w="25400" cap="rnd">
                <a:solidFill>
                  <a:schemeClr val="accent2"/>
                </a:solidFill>
                <a:prstDash val="sys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88" name="Oval 26">
                <a:extLst>
                  <a:ext uri="{FF2B5EF4-FFF2-40B4-BE49-F238E27FC236}">
                    <a16:creationId xmlns:a16="http://schemas.microsoft.com/office/drawing/2014/main" id="{F071954A-7697-42F9-A9EB-50E3E85652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65966" y="1789004"/>
                <a:ext cx="692003" cy="690273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endParaRPr>
              </a:p>
            </p:txBody>
          </p: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B9262C66-9F87-4E0E-BEC8-AC660123A0BF}"/>
                  </a:ext>
                </a:extLst>
              </p:cNvPr>
              <p:cNvGrpSpPr/>
              <p:nvPr/>
            </p:nvGrpSpPr>
            <p:grpSpPr>
              <a:xfrm>
                <a:off x="6846552" y="1924732"/>
                <a:ext cx="341962" cy="390202"/>
                <a:chOff x="10117138" y="3005138"/>
                <a:chExt cx="765175" cy="873125"/>
              </a:xfrm>
              <a:solidFill>
                <a:schemeClr val="bg1"/>
              </a:solidFill>
              <a:effectLst/>
            </p:grpSpPr>
            <p:sp>
              <p:nvSpPr>
                <p:cNvPr id="90" name="Freeform 3460">
                  <a:extLst>
                    <a:ext uri="{FF2B5EF4-FFF2-40B4-BE49-F238E27FC236}">
                      <a16:creationId xmlns:a16="http://schemas.microsoft.com/office/drawing/2014/main" id="{1F9C008D-1DB6-44B9-BA22-740FD9B6E7A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117138" y="3005138"/>
                  <a:ext cx="765175" cy="769938"/>
                </a:xfrm>
                <a:custGeom>
                  <a:avLst/>
                  <a:gdLst>
                    <a:gd name="T0" fmla="*/ 225 w 450"/>
                    <a:gd name="T1" fmla="*/ 450 h 450"/>
                    <a:gd name="T2" fmla="*/ 0 w 450"/>
                    <a:gd name="T3" fmla="*/ 225 h 450"/>
                    <a:gd name="T4" fmla="*/ 225 w 450"/>
                    <a:gd name="T5" fmla="*/ 0 h 450"/>
                    <a:gd name="T6" fmla="*/ 450 w 450"/>
                    <a:gd name="T7" fmla="*/ 225 h 450"/>
                    <a:gd name="T8" fmla="*/ 225 w 450"/>
                    <a:gd name="T9" fmla="*/ 450 h 450"/>
                    <a:gd name="T10" fmla="*/ 225 w 450"/>
                    <a:gd name="T11" fmla="*/ 12 h 450"/>
                    <a:gd name="T12" fmla="*/ 12 w 450"/>
                    <a:gd name="T13" fmla="*/ 225 h 450"/>
                    <a:gd name="T14" fmla="*/ 225 w 450"/>
                    <a:gd name="T15" fmla="*/ 438 h 450"/>
                    <a:gd name="T16" fmla="*/ 438 w 450"/>
                    <a:gd name="T17" fmla="*/ 225 h 450"/>
                    <a:gd name="T18" fmla="*/ 225 w 450"/>
                    <a:gd name="T19" fmla="*/ 12 h 4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50" h="450">
                      <a:moveTo>
                        <a:pt x="225" y="450"/>
                      </a:moveTo>
                      <a:cubicBezTo>
                        <a:pt x="101" y="450"/>
                        <a:pt x="0" y="349"/>
                        <a:pt x="0" y="225"/>
                      </a:cubicBezTo>
                      <a:cubicBezTo>
                        <a:pt x="0" y="101"/>
                        <a:pt x="101" y="0"/>
                        <a:pt x="225" y="0"/>
                      </a:cubicBezTo>
                      <a:cubicBezTo>
                        <a:pt x="349" y="0"/>
                        <a:pt x="450" y="101"/>
                        <a:pt x="450" y="225"/>
                      </a:cubicBezTo>
                      <a:cubicBezTo>
                        <a:pt x="450" y="349"/>
                        <a:pt x="349" y="450"/>
                        <a:pt x="225" y="450"/>
                      </a:cubicBezTo>
                      <a:close/>
                      <a:moveTo>
                        <a:pt x="225" y="12"/>
                      </a:moveTo>
                      <a:cubicBezTo>
                        <a:pt x="108" y="12"/>
                        <a:pt x="12" y="108"/>
                        <a:pt x="12" y="225"/>
                      </a:cubicBezTo>
                      <a:cubicBezTo>
                        <a:pt x="12" y="343"/>
                        <a:pt x="108" y="438"/>
                        <a:pt x="225" y="438"/>
                      </a:cubicBezTo>
                      <a:cubicBezTo>
                        <a:pt x="343" y="438"/>
                        <a:pt x="438" y="343"/>
                        <a:pt x="438" y="225"/>
                      </a:cubicBezTo>
                      <a:cubicBezTo>
                        <a:pt x="438" y="108"/>
                        <a:pt x="343" y="12"/>
                        <a:pt x="225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91" name="Freeform 3461">
                  <a:extLst>
                    <a:ext uri="{FF2B5EF4-FFF2-40B4-BE49-F238E27FC236}">
                      <a16:creationId xmlns:a16="http://schemas.microsoft.com/office/drawing/2014/main" id="{D4C6820D-016C-4850-8545-5B2F5E598B3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460038" y="3348038"/>
                  <a:ext cx="82550" cy="82550"/>
                </a:xfrm>
                <a:custGeom>
                  <a:avLst/>
                  <a:gdLst>
                    <a:gd name="T0" fmla="*/ 24 w 49"/>
                    <a:gd name="T1" fmla="*/ 48 h 48"/>
                    <a:gd name="T2" fmla="*/ 0 w 49"/>
                    <a:gd name="T3" fmla="*/ 24 h 48"/>
                    <a:gd name="T4" fmla="*/ 24 w 49"/>
                    <a:gd name="T5" fmla="*/ 0 h 48"/>
                    <a:gd name="T6" fmla="*/ 49 w 49"/>
                    <a:gd name="T7" fmla="*/ 24 h 48"/>
                    <a:gd name="T8" fmla="*/ 24 w 49"/>
                    <a:gd name="T9" fmla="*/ 48 h 48"/>
                    <a:gd name="T10" fmla="*/ 24 w 49"/>
                    <a:gd name="T11" fmla="*/ 12 h 48"/>
                    <a:gd name="T12" fmla="*/ 12 w 49"/>
                    <a:gd name="T13" fmla="*/ 24 h 48"/>
                    <a:gd name="T14" fmla="*/ 24 w 49"/>
                    <a:gd name="T15" fmla="*/ 36 h 48"/>
                    <a:gd name="T16" fmla="*/ 37 w 49"/>
                    <a:gd name="T17" fmla="*/ 24 h 48"/>
                    <a:gd name="T18" fmla="*/ 24 w 49"/>
                    <a:gd name="T19" fmla="*/ 1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9" h="48">
                      <a:moveTo>
                        <a:pt x="24" y="48"/>
                      </a:moveTo>
                      <a:cubicBezTo>
                        <a:pt x="11" y="48"/>
                        <a:pt x="0" y="38"/>
                        <a:pt x="0" y="24"/>
                      </a:cubicBezTo>
                      <a:cubicBezTo>
                        <a:pt x="0" y="11"/>
                        <a:pt x="11" y="0"/>
                        <a:pt x="24" y="0"/>
                      </a:cubicBezTo>
                      <a:cubicBezTo>
                        <a:pt x="38" y="0"/>
                        <a:pt x="49" y="11"/>
                        <a:pt x="49" y="24"/>
                      </a:cubicBezTo>
                      <a:cubicBezTo>
                        <a:pt x="49" y="38"/>
                        <a:pt x="38" y="48"/>
                        <a:pt x="24" y="48"/>
                      </a:cubicBezTo>
                      <a:close/>
                      <a:moveTo>
                        <a:pt x="24" y="12"/>
                      </a:moveTo>
                      <a:cubicBezTo>
                        <a:pt x="17" y="12"/>
                        <a:pt x="12" y="17"/>
                        <a:pt x="12" y="24"/>
                      </a:cubicBezTo>
                      <a:cubicBezTo>
                        <a:pt x="12" y="31"/>
                        <a:pt x="17" y="36"/>
                        <a:pt x="24" y="36"/>
                      </a:cubicBezTo>
                      <a:cubicBezTo>
                        <a:pt x="31" y="36"/>
                        <a:pt x="37" y="31"/>
                        <a:pt x="37" y="24"/>
                      </a:cubicBezTo>
                      <a:cubicBezTo>
                        <a:pt x="37" y="17"/>
                        <a:pt x="31" y="12"/>
                        <a:pt x="24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92" name="Freeform 3462">
                  <a:extLst>
                    <a:ext uri="{FF2B5EF4-FFF2-40B4-BE49-F238E27FC236}">
                      <a16:creationId xmlns:a16="http://schemas.microsoft.com/office/drawing/2014/main" id="{9E492A59-1F39-4793-86F7-D01AB08A81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490200" y="3055938"/>
                  <a:ext cx="20638" cy="66675"/>
                </a:xfrm>
                <a:custGeom>
                  <a:avLst/>
                  <a:gdLst>
                    <a:gd name="T0" fmla="*/ 6 w 12"/>
                    <a:gd name="T1" fmla="*/ 39 h 39"/>
                    <a:gd name="T2" fmla="*/ 0 w 12"/>
                    <a:gd name="T3" fmla="*/ 33 h 39"/>
                    <a:gd name="T4" fmla="*/ 0 w 12"/>
                    <a:gd name="T5" fmla="*/ 6 h 39"/>
                    <a:gd name="T6" fmla="*/ 6 w 12"/>
                    <a:gd name="T7" fmla="*/ 0 h 39"/>
                    <a:gd name="T8" fmla="*/ 12 w 12"/>
                    <a:gd name="T9" fmla="*/ 6 h 39"/>
                    <a:gd name="T10" fmla="*/ 12 w 12"/>
                    <a:gd name="T11" fmla="*/ 33 h 39"/>
                    <a:gd name="T12" fmla="*/ 6 w 12"/>
                    <a:gd name="T13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" h="39">
                      <a:moveTo>
                        <a:pt x="6" y="39"/>
                      </a:moveTo>
                      <a:cubicBezTo>
                        <a:pt x="3" y="39"/>
                        <a:pt x="0" y="36"/>
                        <a:pt x="0" y="33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3"/>
                        <a:pt x="3" y="0"/>
                        <a:pt x="6" y="0"/>
                      </a:cubicBezTo>
                      <a:cubicBezTo>
                        <a:pt x="10" y="0"/>
                        <a:pt x="12" y="3"/>
                        <a:pt x="12" y="6"/>
                      </a:cubicBezTo>
                      <a:cubicBezTo>
                        <a:pt x="12" y="33"/>
                        <a:pt x="12" y="33"/>
                        <a:pt x="12" y="33"/>
                      </a:cubicBezTo>
                      <a:cubicBezTo>
                        <a:pt x="12" y="36"/>
                        <a:pt x="10" y="39"/>
                        <a:pt x="6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93" name="Freeform 3463">
                  <a:extLst>
                    <a:ext uri="{FF2B5EF4-FFF2-40B4-BE49-F238E27FC236}">
                      <a16:creationId xmlns:a16="http://schemas.microsoft.com/office/drawing/2014/main" id="{DB659729-2C1F-46C5-8D5D-F7A403EA49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67938" y="3379788"/>
                  <a:ext cx="66675" cy="20638"/>
                </a:xfrm>
                <a:custGeom>
                  <a:avLst/>
                  <a:gdLst>
                    <a:gd name="T0" fmla="*/ 33 w 39"/>
                    <a:gd name="T1" fmla="*/ 12 h 12"/>
                    <a:gd name="T2" fmla="*/ 6 w 39"/>
                    <a:gd name="T3" fmla="*/ 12 h 12"/>
                    <a:gd name="T4" fmla="*/ 0 w 39"/>
                    <a:gd name="T5" fmla="*/ 6 h 12"/>
                    <a:gd name="T6" fmla="*/ 6 w 39"/>
                    <a:gd name="T7" fmla="*/ 0 h 12"/>
                    <a:gd name="T8" fmla="*/ 33 w 39"/>
                    <a:gd name="T9" fmla="*/ 0 h 12"/>
                    <a:gd name="T10" fmla="*/ 39 w 39"/>
                    <a:gd name="T11" fmla="*/ 6 h 12"/>
                    <a:gd name="T12" fmla="*/ 33 w 39"/>
                    <a:gd name="T13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12">
                      <a:moveTo>
                        <a:pt x="33" y="12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3" y="12"/>
                        <a:pt x="0" y="9"/>
                        <a:pt x="0" y="6"/>
                      </a:cubicBezTo>
                      <a:cubicBezTo>
                        <a:pt x="0" y="3"/>
                        <a:pt x="3" y="0"/>
                        <a:pt x="6" y="0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36" y="0"/>
                        <a:pt x="39" y="3"/>
                        <a:pt x="39" y="6"/>
                      </a:cubicBezTo>
                      <a:cubicBezTo>
                        <a:pt x="39" y="9"/>
                        <a:pt x="36" y="12"/>
                        <a:pt x="33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94" name="Freeform 3464">
                  <a:extLst>
                    <a:ext uri="{FF2B5EF4-FFF2-40B4-BE49-F238E27FC236}">
                      <a16:creationId xmlns:a16="http://schemas.microsoft.com/office/drawing/2014/main" id="{95F21B80-C45C-423F-85EA-621DB2ACE5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490200" y="3656013"/>
                  <a:ext cx="20638" cy="66675"/>
                </a:xfrm>
                <a:custGeom>
                  <a:avLst/>
                  <a:gdLst>
                    <a:gd name="T0" fmla="*/ 6 w 12"/>
                    <a:gd name="T1" fmla="*/ 39 h 39"/>
                    <a:gd name="T2" fmla="*/ 0 w 12"/>
                    <a:gd name="T3" fmla="*/ 33 h 39"/>
                    <a:gd name="T4" fmla="*/ 0 w 12"/>
                    <a:gd name="T5" fmla="*/ 6 h 39"/>
                    <a:gd name="T6" fmla="*/ 6 w 12"/>
                    <a:gd name="T7" fmla="*/ 0 h 39"/>
                    <a:gd name="T8" fmla="*/ 12 w 12"/>
                    <a:gd name="T9" fmla="*/ 6 h 39"/>
                    <a:gd name="T10" fmla="*/ 12 w 12"/>
                    <a:gd name="T11" fmla="*/ 33 h 39"/>
                    <a:gd name="T12" fmla="*/ 6 w 12"/>
                    <a:gd name="T13" fmla="*/ 39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" h="39">
                      <a:moveTo>
                        <a:pt x="6" y="39"/>
                      </a:moveTo>
                      <a:cubicBezTo>
                        <a:pt x="3" y="39"/>
                        <a:pt x="0" y="36"/>
                        <a:pt x="0" y="33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3"/>
                        <a:pt x="3" y="0"/>
                        <a:pt x="6" y="0"/>
                      </a:cubicBezTo>
                      <a:cubicBezTo>
                        <a:pt x="10" y="0"/>
                        <a:pt x="12" y="3"/>
                        <a:pt x="12" y="6"/>
                      </a:cubicBezTo>
                      <a:cubicBezTo>
                        <a:pt x="12" y="33"/>
                        <a:pt x="12" y="33"/>
                        <a:pt x="12" y="33"/>
                      </a:cubicBezTo>
                      <a:cubicBezTo>
                        <a:pt x="12" y="36"/>
                        <a:pt x="10" y="39"/>
                        <a:pt x="6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95" name="Freeform 3465">
                  <a:extLst>
                    <a:ext uri="{FF2B5EF4-FFF2-40B4-BE49-F238E27FC236}">
                      <a16:creationId xmlns:a16="http://schemas.microsoft.com/office/drawing/2014/main" id="{10AD9EF0-3CE9-4792-9F5A-EE1139B6EF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766425" y="3379788"/>
                  <a:ext cx="65088" cy="20638"/>
                </a:xfrm>
                <a:custGeom>
                  <a:avLst/>
                  <a:gdLst>
                    <a:gd name="T0" fmla="*/ 32 w 38"/>
                    <a:gd name="T1" fmla="*/ 12 h 12"/>
                    <a:gd name="T2" fmla="*/ 6 w 38"/>
                    <a:gd name="T3" fmla="*/ 12 h 12"/>
                    <a:gd name="T4" fmla="*/ 0 w 38"/>
                    <a:gd name="T5" fmla="*/ 6 h 12"/>
                    <a:gd name="T6" fmla="*/ 6 w 38"/>
                    <a:gd name="T7" fmla="*/ 0 h 12"/>
                    <a:gd name="T8" fmla="*/ 32 w 38"/>
                    <a:gd name="T9" fmla="*/ 0 h 12"/>
                    <a:gd name="T10" fmla="*/ 38 w 38"/>
                    <a:gd name="T11" fmla="*/ 6 h 12"/>
                    <a:gd name="T12" fmla="*/ 32 w 38"/>
                    <a:gd name="T13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8" h="12">
                      <a:moveTo>
                        <a:pt x="32" y="12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2" y="12"/>
                        <a:pt x="0" y="9"/>
                        <a:pt x="0" y="6"/>
                      </a:cubicBezTo>
                      <a:cubicBezTo>
                        <a:pt x="0" y="3"/>
                        <a:pt x="2" y="0"/>
                        <a:pt x="6" y="0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36" y="0"/>
                        <a:pt x="38" y="3"/>
                        <a:pt x="38" y="6"/>
                      </a:cubicBezTo>
                      <a:cubicBezTo>
                        <a:pt x="38" y="9"/>
                        <a:pt x="36" y="12"/>
                        <a:pt x="3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96" name="Freeform 3466">
                  <a:extLst>
                    <a:ext uri="{FF2B5EF4-FFF2-40B4-BE49-F238E27FC236}">
                      <a16:creationId xmlns:a16="http://schemas.microsoft.com/office/drawing/2014/main" id="{B263A1AA-7A94-4DC7-99EB-410DA5A657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490200" y="3203575"/>
                  <a:ext cx="20638" cy="165100"/>
                </a:xfrm>
                <a:custGeom>
                  <a:avLst/>
                  <a:gdLst>
                    <a:gd name="T0" fmla="*/ 6 w 12"/>
                    <a:gd name="T1" fmla="*/ 97 h 97"/>
                    <a:gd name="T2" fmla="*/ 0 w 12"/>
                    <a:gd name="T3" fmla="*/ 91 h 97"/>
                    <a:gd name="T4" fmla="*/ 0 w 12"/>
                    <a:gd name="T5" fmla="*/ 6 h 97"/>
                    <a:gd name="T6" fmla="*/ 6 w 12"/>
                    <a:gd name="T7" fmla="*/ 0 h 97"/>
                    <a:gd name="T8" fmla="*/ 12 w 12"/>
                    <a:gd name="T9" fmla="*/ 6 h 97"/>
                    <a:gd name="T10" fmla="*/ 12 w 12"/>
                    <a:gd name="T11" fmla="*/ 91 h 97"/>
                    <a:gd name="T12" fmla="*/ 6 w 12"/>
                    <a:gd name="T13" fmla="*/ 97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" h="97">
                      <a:moveTo>
                        <a:pt x="6" y="97"/>
                      </a:moveTo>
                      <a:cubicBezTo>
                        <a:pt x="3" y="97"/>
                        <a:pt x="0" y="94"/>
                        <a:pt x="0" y="91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3"/>
                        <a:pt x="3" y="0"/>
                        <a:pt x="6" y="0"/>
                      </a:cubicBezTo>
                      <a:cubicBezTo>
                        <a:pt x="10" y="0"/>
                        <a:pt x="12" y="3"/>
                        <a:pt x="12" y="6"/>
                      </a:cubicBezTo>
                      <a:cubicBezTo>
                        <a:pt x="12" y="91"/>
                        <a:pt x="12" y="91"/>
                        <a:pt x="12" y="91"/>
                      </a:cubicBezTo>
                      <a:cubicBezTo>
                        <a:pt x="12" y="94"/>
                        <a:pt x="10" y="97"/>
                        <a:pt x="6" y="9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97" name="Freeform 3467">
                  <a:extLst>
                    <a:ext uri="{FF2B5EF4-FFF2-40B4-BE49-F238E27FC236}">
                      <a16:creationId xmlns:a16="http://schemas.microsoft.com/office/drawing/2014/main" id="{3354EFF8-D6AD-4CF6-93F6-624A201C50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21950" y="3379788"/>
                  <a:ext cx="163513" cy="20638"/>
                </a:xfrm>
                <a:custGeom>
                  <a:avLst/>
                  <a:gdLst>
                    <a:gd name="T0" fmla="*/ 90 w 96"/>
                    <a:gd name="T1" fmla="*/ 12 h 12"/>
                    <a:gd name="T2" fmla="*/ 6 w 96"/>
                    <a:gd name="T3" fmla="*/ 12 h 12"/>
                    <a:gd name="T4" fmla="*/ 0 w 96"/>
                    <a:gd name="T5" fmla="*/ 6 h 12"/>
                    <a:gd name="T6" fmla="*/ 6 w 96"/>
                    <a:gd name="T7" fmla="*/ 0 h 12"/>
                    <a:gd name="T8" fmla="*/ 90 w 96"/>
                    <a:gd name="T9" fmla="*/ 0 h 12"/>
                    <a:gd name="T10" fmla="*/ 96 w 96"/>
                    <a:gd name="T11" fmla="*/ 6 h 12"/>
                    <a:gd name="T12" fmla="*/ 90 w 96"/>
                    <a:gd name="T13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6" h="12">
                      <a:moveTo>
                        <a:pt x="90" y="12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2" y="12"/>
                        <a:pt x="0" y="9"/>
                        <a:pt x="0" y="6"/>
                      </a:cubicBezTo>
                      <a:cubicBezTo>
                        <a:pt x="0" y="3"/>
                        <a:pt x="2" y="0"/>
                        <a:pt x="6" y="0"/>
                      </a:cubicBezTo>
                      <a:cubicBezTo>
                        <a:pt x="90" y="0"/>
                        <a:pt x="90" y="0"/>
                        <a:pt x="90" y="0"/>
                      </a:cubicBezTo>
                      <a:cubicBezTo>
                        <a:pt x="93" y="0"/>
                        <a:pt x="96" y="3"/>
                        <a:pt x="96" y="6"/>
                      </a:cubicBezTo>
                      <a:cubicBezTo>
                        <a:pt x="96" y="9"/>
                        <a:pt x="93" y="12"/>
                        <a:pt x="9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98" name="Freeform 3468">
                  <a:extLst>
                    <a:ext uri="{FF2B5EF4-FFF2-40B4-BE49-F238E27FC236}">
                      <a16:creationId xmlns:a16="http://schemas.microsoft.com/office/drawing/2014/main" id="{3896CD6C-EA9D-45D3-B780-0F8BBB599B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55300" y="3773488"/>
                  <a:ext cx="92075" cy="104775"/>
                </a:xfrm>
                <a:custGeom>
                  <a:avLst/>
                  <a:gdLst>
                    <a:gd name="T0" fmla="*/ 47 w 54"/>
                    <a:gd name="T1" fmla="*/ 62 h 62"/>
                    <a:gd name="T2" fmla="*/ 42 w 54"/>
                    <a:gd name="T3" fmla="*/ 60 h 62"/>
                    <a:gd name="T4" fmla="*/ 2 w 54"/>
                    <a:gd name="T5" fmla="*/ 11 h 62"/>
                    <a:gd name="T6" fmla="*/ 3 w 54"/>
                    <a:gd name="T7" fmla="*/ 2 h 62"/>
                    <a:gd name="T8" fmla="*/ 12 w 54"/>
                    <a:gd name="T9" fmla="*/ 3 h 62"/>
                    <a:gd name="T10" fmla="*/ 51 w 54"/>
                    <a:gd name="T11" fmla="*/ 53 h 62"/>
                    <a:gd name="T12" fmla="*/ 51 w 54"/>
                    <a:gd name="T13" fmla="*/ 61 h 62"/>
                    <a:gd name="T14" fmla="*/ 47 w 54"/>
                    <a:gd name="T15" fmla="*/ 62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4" h="62">
                      <a:moveTo>
                        <a:pt x="47" y="62"/>
                      </a:moveTo>
                      <a:cubicBezTo>
                        <a:pt x="45" y="62"/>
                        <a:pt x="43" y="62"/>
                        <a:pt x="42" y="60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0" y="8"/>
                        <a:pt x="1" y="4"/>
                        <a:pt x="3" y="2"/>
                      </a:cubicBezTo>
                      <a:cubicBezTo>
                        <a:pt x="6" y="0"/>
                        <a:pt x="10" y="1"/>
                        <a:pt x="12" y="3"/>
                      </a:cubicBezTo>
                      <a:cubicBezTo>
                        <a:pt x="51" y="53"/>
                        <a:pt x="51" y="53"/>
                        <a:pt x="51" y="53"/>
                      </a:cubicBezTo>
                      <a:cubicBezTo>
                        <a:pt x="54" y="55"/>
                        <a:pt x="53" y="59"/>
                        <a:pt x="51" y="61"/>
                      </a:cubicBezTo>
                      <a:cubicBezTo>
                        <a:pt x="49" y="62"/>
                        <a:pt x="48" y="62"/>
                        <a:pt x="47" y="6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99" name="Freeform 3469">
                  <a:extLst>
                    <a:ext uri="{FF2B5EF4-FFF2-40B4-BE49-F238E27FC236}">
                      <a16:creationId xmlns:a16="http://schemas.microsoft.com/office/drawing/2014/main" id="{8D6E382C-4807-43C6-93AC-925400AF8C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55250" y="3773488"/>
                  <a:ext cx="90488" cy="104775"/>
                </a:xfrm>
                <a:custGeom>
                  <a:avLst/>
                  <a:gdLst>
                    <a:gd name="T0" fmla="*/ 7 w 53"/>
                    <a:gd name="T1" fmla="*/ 62 h 62"/>
                    <a:gd name="T2" fmla="*/ 3 w 53"/>
                    <a:gd name="T3" fmla="*/ 61 h 62"/>
                    <a:gd name="T4" fmla="*/ 2 w 53"/>
                    <a:gd name="T5" fmla="*/ 53 h 62"/>
                    <a:gd name="T6" fmla="*/ 42 w 53"/>
                    <a:gd name="T7" fmla="*/ 3 h 62"/>
                    <a:gd name="T8" fmla="*/ 50 w 53"/>
                    <a:gd name="T9" fmla="*/ 2 h 62"/>
                    <a:gd name="T10" fmla="*/ 51 w 53"/>
                    <a:gd name="T11" fmla="*/ 11 h 62"/>
                    <a:gd name="T12" fmla="*/ 12 w 53"/>
                    <a:gd name="T13" fmla="*/ 60 h 62"/>
                    <a:gd name="T14" fmla="*/ 7 w 53"/>
                    <a:gd name="T15" fmla="*/ 62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3" h="62">
                      <a:moveTo>
                        <a:pt x="7" y="62"/>
                      </a:moveTo>
                      <a:cubicBezTo>
                        <a:pt x="6" y="62"/>
                        <a:pt x="4" y="62"/>
                        <a:pt x="3" y="61"/>
                      </a:cubicBezTo>
                      <a:cubicBezTo>
                        <a:pt x="0" y="59"/>
                        <a:pt x="0" y="55"/>
                        <a:pt x="2" y="53"/>
                      </a:cubicBezTo>
                      <a:cubicBezTo>
                        <a:pt x="42" y="3"/>
                        <a:pt x="42" y="3"/>
                        <a:pt x="42" y="3"/>
                      </a:cubicBezTo>
                      <a:cubicBezTo>
                        <a:pt x="44" y="1"/>
                        <a:pt x="48" y="0"/>
                        <a:pt x="50" y="2"/>
                      </a:cubicBezTo>
                      <a:cubicBezTo>
                        <a:pt x="53" y="4"/>
                        <a:pt x="53" y="8"/>
                        <a:pt x="51" y="11"/>
                      </a:cubicBezTo>
                      <a:cubicBezTo>
                        <a:pt x="12" y="60"/>
                        <a:pt x="12" y="60"/>
                        <a:pt x="12" y="60"/>
                      </a:cubicBezTo>
                      <a:cubicBezTo>
                        <a:pt x="10" y="62"/>
                        <a:pt x="9" y="62"/>
                        <a:pt x="7" y="6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100" name="Freeform 3470">
                  <a:extLst>
                    <a:ext uri="{FF2B5EF4-FFF2-40B4-BE49-F238E27FC236}">
                      <a16:creationId xmlns:a16="http://schemas.microsoft.com/office/drawing/2014/main" id="{DC3D756B-C6BA-4518-AC54-F07AB20CBD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17138" y="3787775"/>
                  <a:ext cx="765175" cy="90488"/>
                </a:xfrm>
                <a:custGeom>
                  <a:avLst/>
                  <a:gdLst>
                    <a:gd name="T0" fmla="*/ 423 w 450"/>
                    <a:gd name="T1" fmla="*/ 53 h 53"/>
                    <a:gd name="T2" fmla="*/ 27 w 450"/>
                    <a:gd name="T3" fmla="*/ 53 h 53"/>
                    <a:gd name="T4" fmla="*/ 0 w 450"/>
                    <a:gd name="T5" fmla="*/ 27 h 53"/>
                    <a:gd name="T6" fmla="*/ 27 w 450"/>
                    <a:gd name="T7" fmla="*/ 0 h 53"/>
                    <a:gd name="T8" fmla="*/ 34 w 450"/>
                    <a:gd name="T9" fmla="*/ 0 h 53"/>
                    <a:gd name="T10" fmla="*/ 40 w 450"/>
                    <a:gd name="T11" fmla="*/ 6 h 53"/>
                    <a:gd name="T12" fmla="*/ 34 w 450"/>
                    <a:gd name="T13" fmla="*/ 12 h 53"/>
                    <a:gd name="T14" fmla="*/ 27 w 450"/>
                    <a:gd name="T15" fmla="*/ 12 h 53"/>
                    <a:gd name="T16" fmla="*/ 12 w 450"/>
                    <a:gd name="T17" fmla="*/ 27 h 53"/>
                    <a:gd name="T18" fmla="*/ 27 w 450"/>
                    <a:gd name="T19" fmla="*/ 41 h 53"/>
                    <a:gd name="T20" fmla="*/ 423 w 450"/>
                    <a:gd name="T21" fmla="*/ 41 h 53"/>
                    <a:gd name="T22" fmla="*/ 438 w 450"/>
                    <a:gd name="T23" fmla="*/ 27 h 53"/>
                    <a:gd name="T24" fmla="*/ 423 w 450"/>
                    <a:gd name="T25" fmla="*/ 12 h 53"/>
                    <a:gd name="T26" fmla="*/ 416 w 450"/>
                    <a:gd name="T27" fmla="*/ 12 h 53"/>
                    <a:gd name="T28" fmla="*/ 410 w 450"/>
                    <a:gd name="T29" fmla="*/ 6 h 53"/>
                    <a:gd name="T30" fmla="*/ 416 w 450"/>
                    <a:gd name="T31" fmla="*/ 0 h 53"/>
                    <a:gd name="T32" fmla="*/ 423 w 450"/>
                    <a:gd name="T33" fmla="*/ 0 h 53"/>
                    <a:gd name="T34" fmla="*/ 450 w 450"/>
                    <a:gd name="T35" fmla="*/ 27 h 53"/>
                    <a:gd name="T36" fmla="*/ 423 w 450"/>
                    <a:gd name="T37" fmla="*/ 53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0" h="53">
                      <a:moveTo>
                        <a:pt x="423" y="53"/>
                      </a:moveTo>
                      <a:cubicBezTo>
                        <a:pt x="27" y="53"/>
                        <a:pt x="27" y="53"/>
                        <a:pt x="27" y="53"/>
                      </a:cubicBezTo>
                      <a:cubicBezTo>
                        <a:pt x="12" y="53"/>
                        <a:pt x="0" y="41"/>
                        <a:pt x="0" y="27"/>
                      </a:cubicBezTo>
                      <a:cubicBezTo>
                        <a:pt x="0" y="12"/>
                        <a:pt x="12" y="0"/>
                        <a:pt x="27" y="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38" y="0"/>
                        <a:pt x="40" y="2"/>
                        <a:pt x="40" y="6"/>
                      </a:cubicBezTo>
                      <a:cubicBezTo>
                        <a:pt x="40" y="9"/>
                        <a:pt x="38" y="12"/>
                        <a:pt x="34" y="12"/>
                      </a:cubicBezTo>
                      <a:cubicBezTo>
                        <a:pt x="27" y="12"/>
                        <a:pt x="27" y="12"/>
                        <a:pt x="27" y="12"/>
                      </a:cubicBezTo>
                      <a:cubicBezTo>
                        <a:pt x="19" y="12"/>
                        <a:pt x="12" y="18"/>
                        <a:pt x="12" y="27"/>
                      </a:cubicBezTo>
                      <a:cubicBezTo>
                        <a:pt x="12" y="35"/>
                        <a:pt x="19" y="41"/>
                        <a:pt x="27" y="41"/>
                      </a:cubicBezTo>
                      <a:cubicBezTo>
                        <a:pt x="423" y="41"/>
                        <a:pt x="423" y="41"/>
                        <a:pt x="423" y="41"/>
                      </a:cubicBezTo>
                      <a:cubicBezTo>
                        <a:pt x="432" y="41"/>
                        <a:pt x="438" y="35"/>
                        <a:pt x="438" y="27"/>
                      </a:cubicBezTo>
                      <a:cubicBezTo>
                        <a:pt x="438" y="18"/>
                        <a:pt x="432" y="12"/>
                        <a:pt x="423" y="12"/>
                      </a:cubicBezTo>
                      <a:cubicBezTo>
                        <a:pt x="416" y="12"/>
                        <a:pt x="416" y="12"/>
                        <a:pt x="416" y="12"/>
                      </a:cubicBezTo>
                      <a:cubicBezTo>
                        <a:pt x="413" y="12"/>
                        <a:pt x="410" y="9"/>
                        <a:pt x="410" y="6"/>
                      </a:cubicBezTo>
                      <a:cubicBezTo>
                        <a:pt x="410" y="2"/>
                        <a:pt x="413" y="0"/>
                        <a:pt x="416" y="0"/>
                      </a:cubicBezTo>
                      <a:cubicBezTo>
                        <a:pt x="423" y="0"/>
                        <a:pt x="423" y="0"/>
                        <a:pt x="423" y="0"/>
                      </a:cubicBezTo>
                      <a:cubicBezTo>
                        <a:pt x="438" y="0"/>
                        <a:pt x="450" y="12"/>
                        <a:pt x="450" y="27"/>
                      </a:cubicBezTo>
                      <a:cubicBezTo>
                        <a:pt x="450" y="41"/>
                        <a:pt x="438" y="53"/>
                        <a:pt x="423" y="5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101" name="Freeform 3471">
                  <a:extLst>
                    <a:ext uri="{FF2B5EF4-FFF2-40B4-BE49-F238E27FC236}">
                      <a16:creationId xmlns:a16="http://schemas.microsoft.com/office/drawing/2014/main" id="{7882430B-59B3-401B-901F-CFD10210BA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44150" y="3235325"/>
                  <a:ext cx="311150" cy="312738"/>
                </a:xfrm>
                <a:custGeom>
                  <a:avLst/>
                  <a:gdLst>
                    <a:gd name="T0" fmla="*/ 92 w 183"/>
                    <a:gd name="T1" fmla="*/ 183 h 183"/>
                    <a:gd name="T2" fmla="*/ 0 w 183"/>
                    <a:gd name="T3" fmla="*/ 90 h 183"/>
                    <a:gd name="T4" fmla="*/ 69 w 183"/>
                    <a:gd name="T5" fmla="*/ 0 h 183"/>
                    <a:gd name="T6" fmla="*/ 76 w 183"/>
                    <a:gd name="T7" fmla="*/ 5 h 183"/>
                    <a:gd name="T8" fmla="*/ 72 w 183"/>
                    <a:gd name="T9" fmla="*/ 12 h 183"/>
                    <a:gd name="T10" fmla="*/ 12 w 183"/>
                    <a:gd name="T11" fmla="*/ 90 h 183"/>
                    <a:gd name="T12" fmla="*/ 92 w 183"/>
                    <a:gd name="T13" fmla="*/ 171 h 183"/>
                    <a:gd name="T14" fmla="*/ 171 w 183"/>
                    <a:gd name="T15" fmla="*/ 109 h 183"/>
                    <a:gd name="T16" fmla="*/ 178 w 183"/>
                    <a:gd name="T17" fmla="*/ 105 h 183"/>
                    <a:gd name="T18" fmla="*/ 182 w 183"/>
                    <a:gd name="T19" fmla="*/ 112 h 183"/>
                    <a:gd name="T20" fmla="*/ 92 w 183"/>
                    <a:gd name="T21" fmla="*/ 183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83" h="183">
                      <a:moveTo>
                        <a:pt x="92" y="183"/>
                      </a:moveTo>
                      <a:cubicBezTo>
                        <a:pt x="41" y="183"/>
                        <a:pt x="0" y="141"/>
                        <a:pt x="0" y="90"/>
                      </a:cubicBezTo>
                      <a:cubicBezTo>
                        <a:pt x="0" y="48"/>
                        <a:pt x="28" y="11"/>
                        <a:pt x="69" y="0"/>
                      </a:cubicBezTo>
                      <a:cubicBezTo>
                        <a:pt x="72" y="0"/>
                        <a:pt x="76" y="2"/>
                        <a:pt x="76" y="5"/>
                      </a:cubicBezTo>
                      <a:cubicBezTo>
                        <a:pt x="77" y="8"/>
                        <a:pt x="75" y="11"/>
                        <a:pt x="72" y="12"/>
                      </a:cubicBezTo>
                      <a:cubicBezTo>
                        <a:pt x="37" y="21"/>
                        <a:pt x="12" y="53"/>
                        <a:pt x="12" y="90"/>
                      </a:cubicBezTo>
                      <a:cubicBezTo>
                        <a:pt x="12" y="135"/>
                        <a:pt x="48" y="171"/>
                        <a:pt x="92" y="171"/>
                      </a:cubicBezTo>
                      <a:cubicBezTo>
                        <a:pt x="129" y="171"/>
                        <a:pt x="162" y="145"/>
                        <a:pt x="171" y="109"/>
                      </a:cubicBezTo>
                      <a:cubicBezTo>
                        <a:pt x="171" y="106"/>
                        <a:pt x="175" y="104"/>
                        <a:pt x="178" y="105"/>
                      </a:cubicBezTo>
                      <a:cubicBezTo>
                        <a:pt x="181" y="106"/>
                        <a:pt x="183" y="109"/>
                        <a:pt x="182" y="112"/>
                      </a:cubicBezTo>
                      <a:cubicBezTo>
                        <a:pt x="172" y="154"/>
                        <a:pt x="135" y="183"/>
                        <a:pt x="92" y="18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102" name="Freeform 3472">
                  <a:extLst>
                    <a:ext uri="{FF2B5EF4-FFF2-40B4-BE49-F238E27FC236}">
                      <a16:creationId xmlns:a16="http://schemas.microsoft.com/office/drawing/2014/main" id="{0245E4C7-0532-4A05-990F-5D5A013923C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564813" y="3087688"/>
                  <a:ext cx="25400" cy="25400"/>
                </a:xfrm>
                <a:custGeom>
                  <a:avLst/>
                  <a:gdLst>
                    <a:gd name="T0" fmla="*/ 8 w 15"/>
                    <a:gd name="T1" fmla="*/ 15 h 15"/>
                    <a:gd name="T2" fmla="*/ 0 w 15"/>
                    <a:gd name="T3" fmla="*/ 7 h 15"/>
                    <a:gd name="T4" fmla="*/ 8 w 15"/>
                    <a:gd name="T5" fmla="*/ 0 h 15"/>
                    <a:gd name="T6" fmla="*/ 15 w 15"/>
                    <a:gd name="T7" fmla="*/ 7 h 15"/>
                    <a:gd name="T8" fmla="*/ 8 w 15"/>
                    <a:gd name="T9" fmla="*/ 15 h 15"/>
                    <a:gd name="T10" fmla="*/ 8 w 15"/>
                    <a:gd name="T11" fmla="*/ 3 h 15"/>
                    <a:gd name="T12" fmla="*/ 3 w 15"/>
                    <a:gd name="T13" fmla="*/ 7 h 15"/>
                    <a:gd name="T14" fmla="*/ 8 w 15"/>
                    <a:gd name="T15" fmla="*/ 12 h 15"/>
                    <a:gd name="T16" fmla="*/ 12 w 15"/>
                    <a:gd name="T17" fmla="*/ 7 h 15"/>
                    <a:gd name="T18" fmla="*/ 8 w 15"/>
                    <a:gd name="T19" fmla="*/ 3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" h="15">
                      <a:moveTo>
                        <a:pt x="8" y="15"/>
                      </a:moveTo>
                      <a:cubicBezTo>
                        <a:pt x="4" y="15"/>
                        <a:pt x="0" y="12"/>
                        <a:pt x="0" y="7"/>
                      </a:cubicBezTo>
                      <a:cubicBezTo>
                        <a:pt x="0" y="3"/>
                        <a:pt x="4" y="0"/>
                        <a:pt x="8" y="0"/>
                      </a:cubicBezTo>
                      <a:cubicBezTo>
                        <a:pt x="12" y="0"/>
                        <a:pt x="15" y="3"/>
                        <a:pt x="15" y="7"/>
                      </a:cubicBezTo>
                      <a:cubicBezTo>
                        <a:pt x="15" y="12"/>
                        <a:pt x="12" y="15"/>
                        <a:pt x="8" y="15"/>
                      </a:cubicBezTo>
                      <a:close/>
                      <a:moveTo>
                        <a:pt x="8" y="3"/>
                      </a:moveTo>
                      <a:cubicBezTo>
                        <a:pt x="5" y="3"/>
                        <a:pt x="3" y="5"/>
                        <a:pt x="3" y="7"/>
                      </a:cubicBezTo>
                      <a:cubicBezTo>
                        <a:pt x="3" y="10"/>
                        <a:pt x="5" y="12"/>
                        <a:pt x="8" y="12"/>
                      </a:cubicBezTo>
                      <a:cubicBezTo>
                        <a:pt x="10" y="12"/>
                        <a:pt x="12" y="10"/>
                        <a:pt x="12" y="7"/>
                      </a:cubicBezTo>
                      <a:cubicBezTo>
                        <a:pt x="12" y="5"/>
                        <a:pt x="10" y="3"/>
                        <a:pt x="8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103" name="Freeform 3473">
                  <a:extLst>
                    <a:ext uri="{FF2B5EF4-FFF2-40B4-BE49-F238E27FC236}">
                      <a16:creationId xmlns:a16="http://schemas.microsoft.com/office/drawing/2014/main" id="{A8CB3D36-F88F-4FBA-A4B3-C775DF2ACBF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407650" y="3086100"/>
                  <a:ext cx="30163" cy="26988"/>
                </a:xfrm>
                <a:custGeom>
                  <a:avLst/>
                  <a:gdLst>
                    <a:gd name="T0" fmla="*/ 9 w 17"/>
                    <a:gd name="T1" fmla="*/ 16 h 16"/>
                    <a:gd name="T2" fmla="*/ 2 w 17"/>
                    <a:gd name="T3" fmla="*/ 12 h 16"/>
                    <a:gd name="T4" fmla="*/ 5 w 17"/>
                    <a:gd name="T5" fmla="*/ 2 h 16"/>
                    <a:gd name="T6" fmla="*/ 11 w 17"/>
                    <a:gd name="T7" fmla="*/ 1 h 16"/>
                    <a:gd name="T8" fmla="*/ 15 w 17"/>
                    <a:gd name="T9" fmla="*/ 5 h 16"/>
                    <a:gd name="T10" fmla="*/ 15 w 17"/>
                    <a:gd name="T11" fmla="*/ 5 h 16"/>
                    <a:gd name="T12" fmla="*/ 13 w 17"/>
                    <a:gd name="T13" fmla="*/ 15 h 16"/>
                    <a:gd name="T14" fmla="*/ 9 w 17"/>
                    <a:gd name="T15" fmla="*/ 16 h 16"/>
                    <a:gd name="T16" fmla="*/ 5 w 17"/>
                    <a:gd name="T17" fmla="*/ 11 h 16"/>
                    <a:gd name="T18" fmla="*/ 8 w 17"/>
                    <a:gd name="T19" fmla="*/ 13 h 16"/>
                    <a:gd name="T20" fmla="*/ 11 w 17"/>
                    <a:gd name="T21" fmla="*/ 12 h 16"/>
                    <a:gd name="T22" fmla="*/ 13 w 17"/>
                    <a:gd name="T23" fmla="*/ 6 h 16"/>
                    <a:gd name="T24" fmla="*/ 13 w 17"/>
                    <a:gd name="T25" fmla="*/ 6 h 16"/>
                    <a:gd name="T26" fmla="*/ 10 w 17"/>
                    <a:gd name="T27" fmla="*/ 8 h 16"/>
                    <a:gd name="T28" fmla="*/ 13 w 17"/>
                    <a:gd name="T29" fmla="*/ 6 h 16"/>
                    <a:gd name="T30" fmla="*/ 7 w 17"/>
                    <a:gd name="T31" fmla="*/ 4 h 16"/>
                    <a:gd name="T32" fmla="*/ 5 w 17"/>
                    <a:gd name="T33" fmla="*/ 11 h 16"/>
                    <a:gd name="T34" fmla="*/ 5 w 17"/>
                    <a:gd name="T35" fmla="*/ 11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7" h="16">
                      <a:moveTo>
                        <a:pt x="9" y="16"/>
                      </a:moveTo>
                      <a:cubicBezTo>
                        <a:pt x="6" y="16"/>
                        <a:pt x="4" y="15"/>
                        <a:pt x="2" y="12"/>
                      </a:cubicBezTo>
                      <a:cubicBezTo>
                        <a:pt x="0" y="8"/>
                        <a:pt x="1" y="4"/>
                        <a:pt x="5" y="2"/>
                      </a:cubicBezTo>
                      <a:cubicBezTo>
                        <a:pt x="7" y="1"/>
                        <a:pt x="9" y="0"/>
                        <a:pt x="11" y="1"/>
                      </a:cubicBezTo>
                      <a:cubicBezTo>
                        <a:pt x="13" y="1"/>
                        <a:pt x="14" y="3"/>
                        <a:pt x="15" y="5"/>
                      </a:cubicBezTo>
                      <a:cubicBezTo>
                        <a:pt x="15" y="5"/>
                        <a:pt x="15" y="5"/>
                        <a:pt x="15" y="5"/>
                      </a:cubicBezTo>
                      <a:cubicBezTo>
                        <a:pt x="17" y="8"/>
                        <a:pt x="16" y="13"/>
                        <a:pt x="13" y="15"/>
                      </a:cubicBezTo>
                      <a:cubicBezTo>
                        <a:pt x="11" y="16"/>
                        <a:pt x="10" y="16"/>
                        <a:pt x="9" y="16"/>
                      </a:cubicBezTo>
                      <a:close/>
                      <a:moveTo>
                        <a:pt x="5" y="11"/>
                      </a:moveTo>
                      <a:cubicBezTo>
                        <a:pt x="6" y="12"/>
                        <a:pt x="7" y="12"/>
                        <a:pt x="8" y="13"/>
                      </a:cubicBezTo>
                      <a:cubicBezTo>
                        <a:pt x="9" y="13"/>
                        <a:pt x="10" y="13"/>
                        <a:pt x="11" y="12"/>
                      </a:cubicBezTo>
                      <a:cubicBezTo>
                        <a:pt x="13" y="11"/>
                        <a:pt x="14" y="8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1" y="4"/>
                        <a:pt x="9" y="3"/>
                        <a:pt x="7" y="4"/>
                      </a:cubicBezTo>
                      <a:cubicBezTo>
                        <a:pt x="5" y="6"/>
                        <a:pt x="4" y="8"/>
                        <a:pt x="5" y="11"/>
                      </a:cubicBezTo>
                      <a:cubicBezTo>
                        <a:pt x="5" y="11"/>
                        <a:pt x="5" y="11"/>
                        <a:pt x="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104" name="Freeform 3474">
                  <a:extLst>
                    <a:ext uri="{FF2B5EF4-FFF2-40B4-BE49-F238E27FC236}">
                      <a16:creationId xmlns:a16="http://schemas.microsoft.com/office/drawing/2014/main" id="{2964D62E-17BF-4BDF-8892-0906A37AEB6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336213" y="3116263"/>
                  <a:ext cx="30163" cy="25400"/>
                </a:xfrm>
                <a:custGeom>
                  <a:avLst/>
                  <a:gdLst>
                    <a:gd name="T0" fmla="*/ 8 w 17"/>
                    <a:gd name="T1" fmla="*/ 15 h 15"/>
                    <a:gd name="T2" fmla="*/ 3 w 17"/>
                    <a:gd name="T3" fmla="*/ 13 h 15"/>
                    <a:gd name="T4" fmla="*/ 3 w 17"/>
                    <a:gd name="T5" fmla="*/ 3 h 15"/>
                    <a:gd name="T6" fmla="*/ 14 w 17"/>
                    <a:gd name="T7" fmla="*/ 2 h 15"/>
                    <a:gd name="T8" fmla="*/ 14 w 17"/>
                    <a:gd name="T9" fmla="*/ 13 h 15"/>
                    <a:gd name="T10" fmla="*/ 8 w 17"/>
                    <a:gd name="T11" fmla="*/ 15 h 15"/>
                    <a:gd name="T12" fmla="*/ 8 w 17"/>
                    <a:gd name="T13" fmla="*/ 3 h 15"/>
                    <a:gd name="T14" fmla="*/ 5 w 17"/>
                    <a:gd name="T15" fmla="*/ 5 h 15"/>
                    <a:gd name="T16" fmla="*/ 5 w 17"/>
                    <a:gd name="T17" fmla="*/ 11 h 15"/>
                    <a:gd name="T18" fmla="*/ 12 w 17"/>
                    <a:gd name="T19" fmla="*/ 11 h 15"/>
                    <a:gd name="T20" fmla="*/ 12 w 17"/>
                    <a:gd name="T21" fmla="*/ 5 h 15"/>
                    <a:gd name="T22" fmla="*/ 8 w 17"/>
                    <a:gd name="T23" fmla="*/ 3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7" h="15">
                      <a:moveTo>
                        <a:pt x="8" y="15"/>
                      </a:moveTo>
                      <a:cubicBezTo>
                        <a:pt x="6" y="15"/>
                        <a:pt x="5" y="15"/>
                        <a:pt x="3" y="13"/>
                      </a:cubicBezTo>
                      <a:cubicBezTo>
                        <a:pt x="0" y="10"/>
                        <a:pt x="0" y="5"/>
                        <a:pt x="3" y="3"/>
                      </a:cubicBezTo>
                      <a:cubicBezTo>
                        <a:pt x="6" y="0"/>
                        <a:pt x="11" y="0"/>
                        <a:pt x="14" y="2"/>
                      </a:cubicBezTo>
                      <a:cubicBezTo>
                        <a:pt x="17" y="5"/>
                        <a:pt x="17" y="10"/>
                        <a:pt x="14" y="13"/>
                      </a:cubicBezTo>
                      <a:cubicBezTo>
                        <a:pt x="12" y="15"/>
                        <a:pt x="10" y="15"/>
                        <a:pt x="8" y="15"/>
                      </a:cubicBezTo>
                      <a:close/>
                      <a:moveTo>
                        <a:pt x="8" y="3"/>
                      </a:moveTo>
                      <a:cubicBezTo>
                        <a:pt x="7" y="3"/>
                        <a:pt x="6" y="4"/>
                        <a:pt x="5" y="5"/>
                      </a:cubicBezTo>
                      <a:cubicBezTo>
                        <a:pt x="4" y="6"/>
                        <a:pt x="4" y="9"/>
                        <a:pt x="5" y="11"/>
                      </a:cubicBezTo>
                      <a:cubicBezTo>
                        <a:pt x="7" y="13"/>
                        <a:pt x="10" y="13"/>
                        <a:pt x="12" y="11"/>
                      </a:cubicBezTo>
                      <a:cubicBezTo>
                        <a:pt x="13" y="9"/>
                        <a:pt x="13" y="6"/>
                        <a:pt x="12" y="5"/>
                      </a:cubicBezTo>
                      <a:cubicBezTo>
                        <a:pt x="11" y="4"/>
                        <a:pt x="10" y="3"/>
                        <a:pt x="8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105" name="Freeform 3475">
                  <a:extLst>
                    <a:ext uri="{FF2B5EF4-FFF2-40B4-BE49-F238E27FC236}">
                      <a16:creationId xmlns:a16="http://schemas.microsoft.com/office/drawing/2014/main" id="{9E73CC28-F148-499B-A5EB-E1D5CB2FC28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275888" y="3162300"/>
                  <a:ext cx="26988" cy="26988"/>
                </a:xfrm>
                <a:custGeom>
                  <a:avLst/>
                  <a:gdLst>
                    <a:gd name="T0" fmla="*/ 8 w 16"/>
                    <a:gd name="T1" fmla="*/ 16 h 16"/>
                    <a:gd name="T2" fmla="*/ 4 w 16"/>
                    <a:gd name="T3" fmla="*/ 15 h 16"/>
                    <a:gd name="T4" fmla="*/ 1 w 16"/>
                    <a:gd name="T5" fmla="*/ 11 h 16"/>
                    <a:gd name="T6" fmla="*/ 1 w 16"/>
                    <a:gd name="T7" fmla="*/ 5 h 16"/>
                    <a:gd name="T8" fmla="*/ 12 w 16"/>
                    <a:gd name="T9" fmla="*/ 2 h 16"/>
                    <a:gd name="T10" fmla="*/ 15 w 16"/>
                    <a:gd name="T11" fmla="*/ 7 h 16"/>
                    <a:gd name="T12" fmla="*/ 15 w 16"/>
                    <a:gd name="T13" fmla="*/ 13 h 16"/>
                    <a:gd name="T14" fmla="*/ 10 w 16"/>
                    <a:gd name="T15" fmla="*/ 16 h 16"/>
                    <a:gd name="T16" fmla="*/ 8 w 16"/>
                    <a:gd name="T17" fmla="*/ 16 h 16"/>
                    <a:gd name="T18" fmla="*/ 6 w 16"/>
                    <a:gd name="T19" fmla="*/ 13 h 16"/>
                    <a:gd name="T20" fmla="*/ 12 w 16"/>
                    <a:gd name="T21" fmla="*/ 11 h 16"/>
                    <a:gd name="T22" fmla="*/ 12 w 16"/>
                    <a:gd name="T23" fmla="*/ 8 h 16"/>
                    <a:gd name="T24" fmla="*/ 10 w 16"/>
                    <a:gd name="T25" fmla="*/ 5 h 16"/>
                    <a:gd name="T26" fmla="*/ 9 w 16"/>
                    <a:gd name="T27" fmla="*/ 7 h 16"/>
                    <a:gd name="T28" fmla="*/ 10 w 16"/>
                    <a:gd name="T29" fmla="*/ 5 h 16"/>
                    <a:gd name="T30" fmla="*/ 10 w 16"/>
                    <a:gd name="T31" fmla="*/ 5 h 16"/>
                    <a:gd name="T32" fmla="*/ 7 w 16"/>
                    <a:gd name="T33" fmla="*/ 5 h 16"/>
                    <a:gd name="T34" fmla="*/ 4 w 16"/>
                    <a:gd name="T35" fmla="*/ 7 h 16"/>
                    <a:gd name="T36" fmla="*/ 4 w 16"/>
                    <a:gd name="T37" fmla="*/ 10 h 16"/>
                    <a:gd name="T38" fmla="*/ 6 w 16"/>
                    <a:gd name="T39" fmla="*/ 13 h 16"/>
                    <a:gd name="T40" fmla="*/ 6 w 16"/>
                    <a:gd name="T41" fmla="*/ 13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6" h="16">
                      <a:moveTo>
                        <a:pt x="8" y="16"/>
                      </a:moveTo>
                      <a:cubicBezTo>
                        <a:pt x="7" y="16"/>
                        <a:pt x="5" y="16"/>
                        <a:pt x="4" y="15"/>
                      </a:cubicBezTo>
                      <a:cubicBezTo>
                        <a:pt x="3" y="14"/>
                        <a:pt x="1" y="13"/>
                        <a:pt x="1" y="11"/>
                      </a:cubicBezTo>
                      <a:cubicBezTo>
                        <a:pt x="0" y="9"/>
                        <a:pt x="0" y="7"/>
                        <a:pt x="1" y="5"/>
                      </a:cubicBezTo>
                      <a:cubicBezTo>
                        <a:pt x="4" y="1"/>
                        <a:pt x="8" y="0"/>
                        <a:pt x="12" y="2"/>
                      </a:cubicBezTo>
                      <a:cubicBezTo>
                        <a:pt x="14" y="3"/>
                        <a:pt x="15" y="5"/>
                        <a:pt x="15" y="7"/>
                      </a:cubicBezTo>
                      <a:cubicBezTo>
                        <a:pt x="16" y="9"/>
                        <a:pt x="16" y="11"/>
                        <a:pt x="15" y="13"/>
                      </a:cubicBezTo>
                      <a:cubicBezTo>
                        <a:pt x="14" y="14"/>
                        <a:pt x="12" y="16"/>
                        <a:pt x="10" y="16"/>
                      </a:cubicBezTo>
                      <a:cubicBezTo>
                        <a:pt x="9" y="16"/>
                        <a:pt x="9" y="16"/>
                        <a:pt x="8" y="16"/>
                      </a:cubicBezTo>
                      <a:close/>
                      <a:moveTo>
                        <a:pt x="6" y="13"/>
                      </a:moveTo>
                      <a:cubicBezTo>
                        <a:pt x="8" y="14"/>
                        <a:pt x="11" y="13"/>
                        <a:pt x="12" y="11"/>
                      </a:cubicBezTo>
                      <a:cubicBezTo>
                        <a:pt x="12" y="10"/>
                        <a:pt x="13" y="9"/>
                        <a:pt x="12" y="8"/>
                      </a:cubicBezTo>
                      <a:cubicBezTo>
                        <a:pt x="12" y="7"/>
                        <a:pt x="11" y="6"/>
                        <a:pt x="10" y="5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9" y="4"/>
                        <a:pt x="8" y="4"/>
                        <a:pt x="7" y="5"/>
                      </a:cubicBezTo>
                      <a:cubicBezTo>
                        <a:pt x="6" y="5"/>
                        <a:pt x="5" y="6"/>
                        <a:pt x="4" y="7"/>
                      </a:cubicBezTo>
                      <a:cubicBezTo>
                        <a:pt x="4" y="8"/>
                        <a:pt x="3" y="9"/>
                        <a:pt x="4" y="10"/>
                      </a:cubicBezTo>
                      <a:cubicBezTo>
                        <a:pt x="4" y="11"/>
                        <a:pt x="5" y="12"/>
                        <a:pt x="6" y="13"/>
                      </a:cubicBezTo>
                      <a:cubicBezTo>
                        <a:pt x="6" y="13"/>
                        <a:pt x="6" y="13"/>
                        <a:pt x="6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106" name="Freeform 3476">
                  <a:extLst>
                    <a:ext uri="{FF2B5EF4-FFF2-40B4-BE49-F238E27FC236}">
                      <a16:creationId xmlns:a16="http://schemas.microsoft.com/office/drawing/2014/main" id="{27EBB6FF-97E4-4D06-8784-4885D889875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228263" y="3225800"/>
                  <a:ext cx="28575" cy="26988"/>
                </a:xfrm>
                <a:custGeom>
                  <a:avLst/>
                  <a:gdLst>
                    <a:gd name="T0" fmla="*/ 8 w 17"/>
                    <a:gd name="T1" fmla="*/ 16 h 16"/>
                    <a:gd name="T2" fmla="*/ 6 w 17"/>
                    <a:gd name="T3" fmla="*/ 16 h 16"/>
                    <a:gd name="T4" fmla="*/ 2 w 17"/>
                    <a:gd name="T5" fmla="*/ 12 h 16"/>
                    <a:gd name="T6" fmla="*/ 1 w 17"/>
                    <a:gd name="T7" fmla="*/ 6 h 16"/>
                    <a:gd name="T8" fmla="*/ 4 w 17"/>
                    <a:gd name="T9" fmla="*/ 2 h 16"/>
                    <a:gd name="T10" fmla="*/ 10 w 17"/>
                    <a:gd name="T11" fmla="*/ 1 h 16"/>
                    <a:gd name="T12" fmla="*/ 15 w 17"/>
                    <a:gd name="T13" fmla="*/ 10 h 16"/>
                    <a:gd name="T14" fmla="*/ 8 w 17"/>
                    <a:gd name="T15" fmla="*/ 16 h 16"/>
                    <a:gd name="T16" fmla="*/ 7 w 17"/>
                    <a:gd name="T17" fmla="*/ 12 h 16"/>
                    <a:gd name="T18" fmla="*/ 10 w 17"/>
                    <a:gd name="T19" fmla="*/ 12 h 16"/>
                    <a:gd name="T20" fmla="*/ 12 w 17"/>
                    <a:gd name="T21" fmla="*/ 9 h 16"/>
                    <a:gd name="T22" fmla="*/ 12 w 17"/>
                    <a:gd name="T23" fmla="*/ 6 h 16"/>
                    <a:gd name="T24" fmla="*/ 9 w 17"/>
                    <a:gd name="T25" fmla="*/ 4 h 16"/>
                    <a:gd name="T26" fmla="*/ 9 w 17"/>
                    <a:gd name="T27" fmla="*/ 4 h 16"/>
                    <a:gd name="T28" fmla="*/ 9 w 17"/>
                    <a:gd name="T29" fmla="*/ 7 h 16"/>
                    <a:gd name="T30" fmla="*/ 9 w 17"/>
                    <a:gd name="T31" fmla="*/ 4 h 16"/>
                    <a:gd name="T32" fmla="*/ 4 w 17"/>
                    <a:gd name="T33" fmla="*/ 7 h 16"/>
                    <a:gd name="T34" fmla="*/ 7 w 17"/>
                    <a:gd name="T35" fmla="*/ 12 h 16"/>
                    <a:gd name="T36" fmla="*/ 7 w 17"/>
                    <a:gd name="T37" fmla="*/ 12 h 16"/>
                    <a:gd name="T38" fmla="*/ 7 w 17"/>
                    <a:gd name="T39" fmla="*/ 12 h 16"/>
                    <a:gd name="T40" fmla="*/ 7 w 17"/>
                    <a:gd name="T41" fmla="*/ 12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7" h="16">
                      <a:moveTo>
                        <a:pt x="8" y="16"/>
                      </a:moveTo>
                      <a:cubicBezTo>
                        <a:pt x="7" y="16"/>
                        <a:pt x="7" y="16"/>
                        <a:pt x="6" y="16"/>
                      </a:cubicBezTo>
                      <a:cubicBezTo>
                        <a:pt x="4" y="15"/>
                        <a:pt x="3" y="14"/>
                        <a:pt x="2" y="12"/>
                      </a:cubicBezTo>
                      <a:cubicBezTo>
                        <a:pt x="1" y="10"/>
                        <a:pt x="0" y="8"/>
                        <a:pt x="1" y="6"/>
                      </a:cubicBezTo>
                      <a:cubicBezTo>
                        <a:pt x="1" y="4"/>
                        <a:pt x="3" y="3"/>
                        <a:pt x="4" y="2"/>
                      </a:cubicBezTo>
                      <a:cubicBezTo>
                        <a:pt x="6" y="1"/>
                        <a:pt x="8" y="0"/>
                        <a:pt x="10" y="1"/>
                      </a:cubicBezTo>
                      <a:cubicBezTo>
                        <a:pt x="14" y="2"/>
                        <a:pt x="17" y="6"/>
                        <a:pt x="15" y="10"/>
                      </a:cubicBezTo>
                      <a:cubicBezTo>
                        <a:pt x="15" y="14"/>
                        <a:pt x="11" y="16"/>
                        <a:pt x="8" y="16"/>
                      </a:cubicBezTo>
                      <a:close/>
                      <a:moveTo>
                        <a:pt x="7" y="12"/>
                      </a:moveTo>
                      <a:cubicBezTo>
                        <a:pt x="8" y="13"/>
                        <a:pt x="9" y="13"/>
                        <a:pt x="10" y="12"/>
                      </a:cubicBezTo>
                      <a:cubicBezTo>
                        <a:pt x="11" y="11"/>
                        <a:pt x="12" y="10"/>
                        <a:pt x="12" y="9"/>
                      </a:cubicBezTo>
                      <a:cubicBezTo>
                        <a:pt x="13" y="8"/>
                        <a:pt x="13" y="7"/>
                        <a:pt x="12" y="6"/>
                      </a:cubicBezTo>
                      <a:cubicBezTo>
                        <a:pt x="11" y="5"/>
                        <a:pt x="10" y="4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7" y="3"/>
                        <a:pt x="4" y="5"/>
                        <a:pt x="4" y="7"/>
                      </a:cubicBezTo>
                      <a:cubicBezTo>
                        <a:pt x="3" y="9"/>
                        <a:pt x="5" y="12"/>
                        <a:pt x="7" y="12"/>
                      </a:cubicBezTo>
                      <a:close/>
                      <a:moveTo>
                        <a:pt x="7" y="12"/>
                      </a:move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2"/>
                        <a:pt x="7" y="12"/>
                        <a:pt x="7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107" name="Freeform 3477">
                  <a:extLst>
                    <a:ext uri="{FF2B5EF4-FFF2-40B4-BE49-F238E27FC236}">
                      <a16:creationId xmlns:a16="http://schemas.microsoft.com/office/drawing/2014/main" id="{AB6242E3-B13E-4598-BB74-515BCAEF4D5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199688" y="3298825"/>
                  <a:ext cx="25400" cy="25400"/>
                </a:xfrm>
                <a:custGeom>
                  <a:avLst/>
                  <a:gdLst>
                    <a:gd name="T0" fmla="*/ 8 w 15"/>
                    <a:gd name="T1" fmla="*/ 15 h 15"/>
                    <a:gd name="T2" fmla="*/ 0 w 15"/>
                    <a:gd name="T3" fmla="*/ 8 h 15"/>
                    <a:gd name="T4" fmla="*/ 8 w 15"/>
                    <a:gd name="T5" fmla="*/ 0 h 15"/>
                    <a:gd name="T6" fmla="*/ 15 w 15"/>
                    <a:gd name="T7" fmla="*/ 8 h 15"/>
                    <a:gd name="T8" fmla="*/ 8 w 15"/>
                    <a:gd name="T9" fmla="*/ 15 h 15"/>
                    <a:gd name="T10" fmla="*/ 8 w 15"/>
                    <a:gd name="T11" fmla="*/ 3 h 15"/>
                    <a:gd name="T12" fmla="*/ 3 w 15"/>
                    <a:gd name="T13" fmla="*/ 8 h 15"/>
                    <a:gd name="T14" fmla="*/ 8 w 15"/>
                    <a:gd name="T15" fmla="*/ 12 h 15"/>
                    <a:gd name="T16" fmla="*/ 12 w 15"/>
                    <a:gd name="T17" fmla="*/ 8 h 15"/>
                    <a:gd name="T18" fmla="*/ 8 w 15"/>
                    <a:gd name="T19" fmla="*/ 3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" h="15">
                      <a:moveTo>
                        <a:pt x="8" y="15"/>
                      </a:moveTo>
                      <a:cubicBezTo>
                        <a:pt x="3" y="15"/>
                        <a:pt x="0" y="12"/>
                        <a:pt x="0" y="8"/>
                      </a:cubicBezTo>
                      <a:cubicBezTo>
                        <a:pt x="0" y="3"/>
                        <a:pt x="3" y="0"/>
                        <a:pt x="8" y="0"/>
                      </a:cubicBezTo>
                      <a:cubicBezTo>
                        <a:pt x="12" y="0"/>
                        <a:pt x="15" y="3"/>
                        <a:pt x="15" y="8"/>
                      </a:cubicBezTo>
                      <a:cubicBezTo>
                        <a:pt x="15" y="12"/>
                        <a:pt x="12" y="15"/>
                        <a:pt x="8" y="15"/>
                      </a:cubicBezTo>
                      <a:close/>
                      <a:moveTo>
                        <a:pt x="8" y="3"/>
                      </a:moveTo>
                      <a:cubicBezTo>
                        <a:pt x="5" y="3"/>
                        <a:pt x="3" y="5"/>
                        <a:pt x="3" y="8"/>
                      </a:cubicBezTo>
                      <a:cubicBezTo>
                        <a:pt x="3" y="10"/>
                        <a:pt x="5" y="12"/>
                        <a:pt x="8" y="12"/>
                      </a:cubicBezTo>
                      <a:cubicBezTo>
                        <a:pt x="10" y="12"/>
                        <a:pt x="12" y="10"/>
                        <a:pt x="12" y="8"/>
                      </a:cubicBezTo>
                      <a:cubicBezTo>
                        <a:pt x="12" y="5"/>
                        <a:pt x="10" y="3"/>
                        <a:pt x="8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108" name="Freeform 3478">
                  <a:extLst>
                    <a:ext uri="{FF2B5EF4-FFF2-40B4-BE49-F238E27FC236}">
                      <a16:creationId xmlns:a16="http://schemas.microsoft.com/office/drawing/2014/main" id="{492804F3-3F4B-41AB-9C24-B0CC0DDA609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198100" y="3452813"/>
                  <a:ext cx="26988" cy="26988"/>
                </a:xfrm>
                <a:custGeom>
                  <a:avLst/>
                  <a:gdLst>
                    <a:gd name="T0" fmla="*/ 9 w 16"/>
                    <a:gd name="T1" fmla="*/ 16 h 16"/>
                    <a:gd name="T2" fmla="*/ 2 w 16"/>
                    <a:gd name="T3" fmla="*/ 12 h 16"/>
                    <a:gd name="T4" fmla="*/ 5 w 16"/>
                    <a:gd name="T5" fmla="*/ 2 h 16"/>
                    <a:gd name="T6" fmla="*/ 5 w 16"/>
                    <a:gd name="T7" fmla="*/ 2 h 16"/>
                    <a:gd name="T8" fmla="*/ 15 w 16"/>
                    <a:gd name="T9" fmla="*/ 5 h 16"/>
                    <a:gd name="T10" fmla="*/ 16 w 16"/>
                    <a:gd name="T11" fmla="*/ 11 h 16"/>
                    <a:gd name="T12" fmla="*/ 12 w 16"/>
                    <a:gd name="T13" fmla="*/ 15 h 16"/>
                    <a:gd name="T14" fmla="*/ 9 w 16"/>
                    <a:gd name="T15" fmla="*/ 16 h 16"/>
                    <a:gd name="T16" fmla="*/ 9 w 16"/>
                    <a:gd name="T17" fmla="*/ 4 h 16"/>
                    <a:gd name="T18" fmla="*/ 6 w 16"/>
                    <a:gd name="T19" fmla="*/ 5 h 16"/>
                    <a:gd name="T20" fmla="*/ 4 w 16"/>
                    <a:gd name="T21" fmla="*/ 7 h 16"/>
                    <a:gd name="T22" fmla="*/ 5 w 16"/>
                    <a:gd name="T23" fmla="*/ 11 h 16"/>
                    <a:gd name="T24" fmla="*/ 11 w 16"/>
                    <a:gd name="T25" fmla="*/ 12 h 16"/>
                    <a:gd name="T26" fmla="*/ 8 w 16"/>
                    <a:gd name="T27" fmla="*/ 7 h 16"/>
                    <a:gd name="T28" fmla="*/ 11 w 16"/>
                    <a:gd name="T29" fmla="*/ 12 h 16"/>
                    <a:gd name="T30" fmla="*/ 12 w 16"/>
                    <a:gd name="T31" fmla="*/ 6 h 16"/>
                    <a:gd name="T32" fmla="*/ 9 w 16"/>
                    <a:gd name="T33" fmla="*/ 4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6" h="16">
                      <a:moveTo>
                        <a:pt x="9" y="16"/>
                      </a:moveTo>
                      <a:cubicBezTo>
                        <a:pt x="6" y="16"/>
                        <a:pt x="3" y="15"/>
                        <a:pt x="2" y="12"/>
                      </a:cubicBezTo>
                      <a:cubicBezTo>
                        <a:pt x="0" y="9"/>
                        <a:pt x="1" y="4"/>
                        <a:pt x="5" y="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8" y="0"/>
                        <a:pt x="13" y="1"/>
                        <a:pt x="15" y="5"/>
                      </a:cubicBezTo>
                      <a:cubicBezTo>
                        <a:pt x="16" y="7"/>
                        <a:pt x="16" y="9"/>
                        <a:pt x="16" y="11"/>
                      </a:cubicBezTo>
                      <a:cubicBezTo>
                        <a:pt x="15" y="12"/>
                        <a:pt x="14" y="14"/>
                        <a:pt x="12" y="15"/>
                      </a:cubicBezTo>
                      <a:cubicBezTo>
                        <a:pt x="11" y="16"/>
                        <a:pt x="10" y="16"/>
                        <a:pt x="9" y="16"/>
                      </a:cubicBezTo>
                      <a:close/>
                      <a:moveTo>
                        <a:pt x="9" y="4"/>
                      </a:moveTo>
                      <a:cubicBezTo>
                        <a:pt x="8" y="4"/>
                        <a:pt x="7" y="4"/>
                        <a:pt x="6" y="5"/>
                      </a:cubicBezTo>
                      <a:cubicBezTo>
                        <a:pt x="5" y="5"/>
                        <a:pt x="5" y="6"/>
                        <a:pt x="4" y="7"/>
                      </a:cubicBezTo>
                      <a:cubicBezTo>
                        <a:pt x="4" y="9"/>
                        <a:pt x="4" y="10"/>
                        <a:pt x="5" y="11"/>
                      </a:cubicBezTo>
                      <a:cubicBezTo>
                        <a:pt x="6" y="13"/>
                        <a:pt x="9" y="14"/>
                        <a:pt x="11" y="12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ubicBezTo>
                        <a:pt x="13" y="11"/>
                        <a:pt x="14" y="8"/>
                        <a:pt x="12" y="6"/>
                      </a:cubicBezTo>
                      <a:cubicBezTo>
                        <a:pt x="12" y="5"/>
                        <a:pt x="10" y="4"/>
                        <a:pt x="9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109" name="Freeform 3479">
                  <a:extLst>
                    <a:ext uri="{FF2B5EF4-FFF2-40B4-BE49-F238E27FC236}">
                      <a16:creationId xmlns:a16="http://schemas.microsoft.com/office/drawing/2014/main" id="{6177644A-D471-45E1-B7DD-73791E1E432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229850" y="3525838"/>
                  <a:ext cx="25400" cy="28575"/>
                </a:xfrm>
                <a:custGeom>
                  <a:avLst/>
                  <a:gdLst>
                    <a:gd name="T0" fmla="*/ 7 w 15"/>
                    <a:gd name="T1" fmla="*/ 16 h 16"/>
                    <a:gd name="T2" fmla="*/ 2 w 15"/>
                    <a:gd name="T3" fmla="*/ 13 h 16"/>
                    <a:gd name="T4" fmla="*/ 0 w 15"/>
                    <a:gd name="T5" fmla="*/ 8 h 16"/>
                    <a:gd name="T6" fmla="*/ 2 w 15"/>
                    <a:gd name="T7" fmla="*/ 3 h 16"/>
                    <a:gd name="T8" fmla="*/ 12 w 15"/>
                    <a:gd name="T9" fmla="*/ 3 h 16"/>
                    <a:gd name="T10" fmla="*/ 12 w 15"/>
                    <a:gd name="T11" fmla="*/ 13 h 16"/>
                    <a:gd name="T12" fmla="*/ 7 w 15"/>
                    <a:gd name="T13" fmla="*/ 16 h 16"/>
                    <a:gd name="T14" fmla="*/ 7 w 15"/>
                    <a:gd name="T15" fmla="*/ 4 h 16"/>
                    <a:gd name="T16" fmla="*/ 4 w 15"/>
                    <a:gd name="T17" fmla="*/ 5 h 16"/>
                    <a:gd name="T18" fmla="*/ 4 w 15"/>
                    <a:gd name="T19" fmla="*/ 11 h 16"/>
                    <a:gd name="T20" fmla="*/ 10 w 15"/>
                    <a:gd name="T21" fmla="*/ 11 h 16"/>
                    <a:gd name="T22" fmla="*/ 12 w 15"/>
                    <a:gd name="T23" fmla="*/ 8 h 16"/>
                    <a:gd name="T24" fmla="*/ 10 w 15"/>
                    <a:gd name="T25" fmla="*/ 5 h 16"/>
                    <a:gd name="T26" fmla="*/ 7 w 15"/>
                    <a:gd name="T27" fmla="*/ 4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5" h="16">
                      <a:moveTo>
                        <a:pt x="7" y="16"/>
                      </a:moveTo>
                      <a:cubicBezTo>
                        <a:pt x="5" y="16"/>
                        <a:pt x="3" y="15"/>
                        <a:pt x="2" y="13"/>
                      </a:cubicBezTo>
                      <a:cubicBezTo>
                        <a:pt x="0" y="12"/>
                        <a:pt x="0" y="10"/>
                        <a:pt x="0" y="8"/>
                      </a:cubicBezTo>
                      <a:cubicBezTo>
                        <a:pt x="0" y="6"/>
                        <a:pt x="0" y="4"/>
                        <a:pt x="2" y="3"/>
                      </a:cubicBezTo>
                      <a:cubicBezTo>
                        <a:pt x="5" y="0"/>
                        <a:pt x="10" y="0"/>
                        <a:pt x="12" y="3"/>
                      </a:cubicBezTo>
                      <a:cubicBezTo>
                        <a:pt x="15" y="6"/>
                        <a:pt x="15" y="10"/>
                        <a:pt x="12" y="13"/>
                      </a:cubicBezTo>
                      <a:cubicBezTo>
                        <a:pt x="11" y="15"/>
                        <a:pt x="9" y="16"/>
                        <a:pt x="7" y="16"/>
                      </a:cubicBezTo>
                      <a:close/>
                      <a:moveTo>
                        <a:pt x="7" y="4"/>
                      </a:moveTo>
                      <a:cubicBezTo>
                        <a:pt x="6" y="4"/>
                        <a:pt x="5" y="4"/>
                        <a:pt x="4" y="5"/>
                      </a:cubicBezTo>
                      <a:cubicBezTo>
                        <a:pt x="2" y="7"/>
                        <a:pt x="2" y="9"/>
                        <a:pt x="4" y="11"/>
                      </a:cubicBezTo>
                      <a:cubicBezTo>
                        <a:pt x="6" y="13"/>
                        <a:pt x="9" y="13"/>
                        <a:pt x="10" y="11"/>
                      </a:cubicBezTo>
                      <a:cubicBezTo>
                        <a:pt x="11" y="10"/>
                        <a:pt x="12" y="9"/>
                        <a:pt x="12" y="8"/>
                      </a:cubicBezTo>
                      <a:cubicBezTo>
                        <a:pt x="12" y="7"/>
                        <a:pt x="11" y="6"/>
                        <a:pt x="10" y="5"/>
                      </a:cubicBezTo>
                      <a:cubicBezTo>
                        <a:pt x="9" y="4"/>
                        <a:pt x="8" y="4"/>
                        <a:pt x="7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110" name="Freeform 3480">
                  <a:extLst>
                    <a:ext uri="{FF2B5EF4-FFF2-40B4-BE49-F238E27FC236}">
                      <a16:creationId xmlns:a16="http://schemas.microsoft.com/office/drawing/2014/main" id="{38BE0A38-938F-4F04-BEB6-CB93CA5BEA1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274300" y="3587750"/>
                  <a:ext cx="30163" cy="26988"/>
                </a:xfrm>
                <a:custGeom>
                  <a:avLst/>
                  <a:gdLst>
                    <a:gd name="T0" fmla="*/ 9 w 18"/>
                    <a:gd name="T1" fmla="*/ 16 h 16"/>
                    <a:gd name="T2" fmla="*/ 5 w 18"/>
                    <a:gd name="T3" fmla="*/ 15 h 16"/>
                    <a:gd name="T4" fmla="*/ 2 w 18"/>
                    <a:gd name="T5" fmla="*/ 5 h 16"/>
                    <a:gd name="T6" fmla="*/ 2 w 18"/>
                    <a:gd name="T7" fmla="*/ 5 h 16"/>
                    <a:gd name="T8" fmla="*/ 13 w 18"/>
                    <a:gd name="T9" fmla="*/ 2 h 16"/>
                    <a:gd name="T10" fmla="*/ 16 w 18"/>
                    <a:gd name="T11" fmla="*/ 12 h 16"/>
                    <a:gd name="T12" fmla="*/ 9 w 18"/>
                    <a:gd name="T13" fmla="*/ 16 h 16"/>
                    <a:gd name="T14" fmla="*/ 9 w 18"/>
                    <a:gd name="T15" fmla="*/ 4 h 16"/>
                    <a:gd name="T16" fmla="*/ 5 w 18"/>
                    <a:gd name="T17" fmla="*/ 6 h 16"/>
                    <a:gd name="T18" fmla="*/ 7 w 18"/>
                    <a:gd name="T19" fmla="*/ 12 h 16"/>
                    <a:gd name="T20" fmla="*/ 10 w 18"/>
                    <a:gd name="T21" fmla="*/ 13 h 16"/>
                    <a:gd name="T22" fmla="*/ 13 w 18"/>
                    <a:gd name="T23" fmla="*/ 11 h 16"/>
                    <a:gd name="T24" fmla="*/ 8 w 18"/>
                    <a:gd name="T25" fmla="*/ 8 h 16"/>
                    <a:gd name="T26" fmla="*/ 13 w 18"/>
                    <a:gd name="T27" fmla="*/ 11 h 16"/>
                    <a:gd name="T28" fmla="*/ 11 w 18"/>
                    <a:gd name="T29" fmla="*/ 5 h 16"/>
                    <a:gd name="T30" fmla="*/ 9 w 18"/>
                    <a:gd name="T31" fmla="*/ 4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8" h="16">
                      <a:moveTo>
                        <a:pt x="9" y="16"/>
                      </a:moveTo>
                      <a:cubicBezTo>
                        <a:pt x="8" y="16"/>
                        <a:pt x="6" y="16"/>
                        <a:pt x="5" y="15"/>
                      </a:cubicBezTo>
                      <a:cubicBezTo>
                        <a:pt x="2" y="13"/>
                        <a:pt x="0" y="8"/>
                        <a:pt x="2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5" y="1"/>
                        <a:pt x="9" y="0"/>
                        <a:pt x="13" y="2"/>
                      </a:cubicBezTo>
                      <a:cubicBezTo>
                        <a:pt x="16" y="4"/>
                        <a:pt x="18" y="9"/>
                        <a:pt x="16" y="12"/>
                      </a:cubicBezTo>
                      <a:cubicBezTo>
                        <a:pt x="14" y="15"/>
                        <a:pt x="12" y="16"/>
                        <a:pt x="9" y="16"/>
                      </a:cubicBezTo>
                      <a:close/>
                      <a:moveTo>
                        <a:pt x="9" y="4"/>
                      </a:moveTo>
                      <a:cubicBezTo>
                        <a:pt x="8" y="4"/>
                        <a:pt x="6" y="5"/>
                        <a:pt x="5" y="6"/>
                      </a:cubicBezTo>
                      <a:cubicBezTo>
                        <a:pt x="4" y="8"/>
                        <a:pt x="5" y="11"/>
                        <a:pt x="7" y="12"/>
                      </a:cubicBezTo>
                      <a:cubicBezTo>
                        <a:pt x="8" y="13"/>
                        <a:pt x="9" y="13"/>
                        <a:pt x="10" y="13"/>
                      </a:cubicBezTo>
                      <a:cubicBezTo>
                        <a:pt x="11" y="12"/>
                        <a:pt x="12" y="12"/>
                        <a:pt x="13" y="11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13" y="11"/>
                        <a:pt x="13" y="11"/>
                        <a:pt x="13" y="11"/>
                      </a:cubicBezTo>
                      <a:cubicBezTo>
                        <a:pt x="14" y="8"/>
                        <a:pt x="13" y="6"/>
                        <a:pt x="11" y="5"/>
                      </a:cubicBezTo>
                      <a:cubicBezTo>
                        <a:pt x="11" y="4"/>
                        <a:pt x="10" y="4"/>
                        <a:pt x="9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111" name="Freeform 3481">
                  <a:extLst>
                    <a:ext uri="{FF2B5EF4-FFF2-40B4-BE49-F238E27FC236}">
                      <a16:creationId xmlns:a16="http://schemas.microsoft.com/office/drawing/2014/main" id="{B0D9C2A3-DFF5-4EA3-B4B2-02910A15DD8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336213" y="3635375"/>
                  <a:ext cx="30163" cy="28575"/>
                </a:xfrm>
                <a:custGeom>
                  <a:avLst/>
                  <a:gdLst>
                    <a:gd name="T0" fmla="*/ 8 w 17"/>
                    <a:gd name="T1" fmla="*/ 16 h 16"/>
                    <a:gd name="T2" fmla="*/ 6 w 17"/>
                    <a:gd name="T3" fmla="*/ 16 h 16"/>
                    <a:gd name="T4" fmla="*/ 1 w 17"/>
                    <a:gd name="T5" fmla="*/ 6 h 16"/>
                    <a:gd name="T6" fmla="*/ 1 w 17"/>
                    <a:gd name="T7" fmla="*/ 6 h 16"/>
                    <a:gd name="T8" fmla="*/ 5 w 17"/>
                    <a:gd name="T9" fmla="*/ 2 h 16"/>
                    <a:gd name="T10" fmla="*/ 10 w 17"/>
                    <a:gd name="T11" fmla="*/ 1 h 16"/>
                    <a:gd name="T12" fmla="*/ 16 w 17"/>
                    <a:gd name="T13" fmla="*/ 10 h 16"/>
                    <a:gd name="T14" fmla="*/ 12 w 17"/>
                    <a:gd name="T15" fmla="*/ 15 h 16"/>
                    <a:gd name="T16" fmla="*/ 8 w 17"/>
                    <a:gd name="T17" fmla="*/ 16 h 16"/>
                    <a:gd name="T18" fmla="*/ 4 w 17"/>
                    <a:gd name="T19" fmla="*/ 7 h 16"/>
                    <a:gd name="T20" fmla="*/ 7 w 17"/>
                    <a:gd name="T21" fmla="*/ 13 h 16"/>
                    <a:gd name="T22" fmla="*/ 11 w 17"/>
                    <a:gd name="T23" fmla="*/ 12 h 16"/>
                    <a:gd name="T24" fmla="*/ 13 w 17"/>
                    <a:gd name="T25" fmla="*/ 9 h 16"/>
                    <a:gd name="T26" fmla="*/ 13 w 17"/>
                    <a:gd name="T27" fmla="*/ 9 h 16"/>
                    <a:gd name="T28" fmla="*/ 10 w 17"/>
                    <a:gd name="T29" fmla="*/ 4 h 16"/>
                    <a:gd name="T30" fmla="*/ 6 w 17"/>
                    <a:gd name="T31" fmla="*/ 4 h 16"/>
                    <a:gd name="T32" fmla="*/ 4 w 17"/>
                    <a:gd name="T33" fmla="*/ 7 h 16"/>
                    <a:gd name="T34" fmla="*/ 4 w 17"/>
                    <a:gd name="T35" fmla="*/ 7 h 16"/>
                    <a:gd name="T36" fmla="*/ 7 w 17"/>
                    <a:gd name="T37" fmla="*/ 8 h 16"/>
                    <a:gd name="T38" fmla="*/ 4 w 17"/>
                    <a:gd name="T39" fmla="*/ 7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7" h="16">
                      <a:moveTo>
                        <a:pt x="8" y="16"/>
                      </a:moveTo>
                      <a:cubicBezTo>
                        <a:pt x="8" y="16"/>
                        <a:pt x="7" y="16"/>
                        <a:pt x="6" y="16"/>
                      </a:cubicBezTo>
                      <a:cubicBezTo>
                        <a:pt x="2" y="15"/>
                        <a:pt x="0" y="10"/>
                        <a:pt x="1" y="6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2" y="4"/>
                        <a:pt x="3" y="3"/>
                        <a:pt x="5" y="2"/>
                      </a:cubicBezTo>
                      <a:cubicBezTo>
                        <a:pt x="6" y="1"/>
                        <a:pt x="8" y="0"/>
                        <a:pt x="10" y="1"/>
                      </a:cubicBezTo>
                      <a:cubicBezTo>
                        <a:pt x="14" y="2"/>
                        <a:pt x="17" y="6"/>
                        <a:pt x="16" y="10"/>
                      </a:cubicBezTo>
                      <a:cubicBezTo>
                        <a:pt x="15" y="12"/>
                        <a:pt x="14" y="14"/>
                        <a:pt x="12" y="15"/>
                      </a:cubicBezTo>
                      <a:cubicBezTo>
                        <a:pt x="11" y="16"/>
                        <a:pt x="10" y="16"/>
                        <a:pt x="8" y="16"/>
                      </a:cubicBezTo>
                      <a:close/>
                      <a:moveTo>
                        <a:pt x="4" y="7"/>
                      </a:moveTo>
                      <a:cubicBezTo>
                        <a:pt x="4" y="9"/>
                        <a:pt x="5" y="12"/>
                        <a:pt x="7" y="13"/>
                      </a:cubicBezTo>
                      <a:cubicBezTo>
                        <a:pt x="8" y="13"/>
                        <a:pt x="10" y="13"/>
                        <a:pt x="11" y="12"/>
                      </a:cubicBezTo>
                      <a:cubicBezTo>
                        <a:pt x="12" y="12"/>
                        <a:pt x="12" y="11"/>
                        <a:pt x="13" y="9"/>
                      </a:cubicBezTo>
                      <a:cubicBezTo>
                        <a:pt x="13" y="9"/>
                        <a:pt x="13" y="9"/>
                        <a:pt x="13" y="9"/>
                      </a:cubicBezTo>
                      <a:cubicBezTo>
                        <a:pt x="13" y="7"/>
                        <a:pt x="12" y="5"/>
                        <a:pt x="10" y="4"/>
                      </a:cubicBezTo>
                      <a:cubicBezTo>
                        <a:pt x="8" y="4"/>
                        <a:pt x="7" y="4"/>
                        <a:pt x="6" y="4"/>
                      </a:cubicBezTo>
                      <a:cubicBezTo>
                        <a:pt x="5" y="5"/>
                        <a:pt x="4" y="6"/>
                        <a:pt x="4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7" y="8"/>
                        <a:pt x="7" y="8"/>
                        <a:pt x="7" y="8"/>
                      </a:cubicBezTo>
                      <a:lnTo>
                        <a:pt x="4" y="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112" name="Freeform 3482">
                  <a:extLst>
                    <a:ext uri="{FF2B5EF4-FFF2-40B4-BE49-F238E27FC236}">
                      <a16:creationId xmlns:a16="http://schemas.microsoft.com/office/drawing/2014/main" id="{793BF4F0-FC18-4843-8AE5-99368C328E2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409238" y="3667125"/>
                  <a:ext cx="26988" cy="25400"/>
                </a:xfrm>
                <a:custGeom>
                  <a:avLst/>
                  <a:gdLst>
                    <a:gd name="T0" fmla="*/ 8 w 15"/>
                    <a:gd name="T1" fmla="*/ 15 h 15"/>
                    <a:gd name="T2" fmla="*/ 0 w 15"/>
                    <a:gd name="T3" fmla="*/ 8 h 15"/>
                    <a:gd name="T4" fmla="*/ 8 w 15"/>
                    <a:gd name="T5" fmla="*/ 0 h 15"/>
                    <a:gd name="T6" fmla="*/ 15 w 15"/>
                    <a:gd name="T7" fmla="*/ 8 h 15"/>
                    <a:gd name="T8" fmla="*/ 8 w 15"/>
                    <a:gd name="T9" fmla="*/ 15 h 15"/>
                    <a:gd name="T10" fmla="*/ 8 w 15"/>
                    <a:gd name="T11" fmla="*/ 3 h 15"/>
                    <a:gd name="T12" fmla="*/ 3 w 15"/>
                    <a:gd name="T13" fmla="*/ 8 h 15"/>
                    <a:gd name="T14" fmla="*/ 8 w 15"/>
                    <a:gd name="T15" fmla="*/ 12 h 15"/>
                    <a:gd name="T16" fmla="*/ 12 w 15"/>
                    <a:gd name="T17" fmla="*/ 8 h 15"/>
                    <a:gd name="T18" fmla="*/ 8 w 15"/>
                    <a:gd name="T19" fmla="*/ 3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" h="15">
                      <a:moveTo>
                        <a:pt x="8" y="15"/>
                      </a:moveTo>
                      <a:cubicBezTo>
                        <a:pt x="4" y="15"/>
                        <a:pt x="0" y="12"/>
                        <a:pt x="0" y="8"/>
                      </a:cubicBezTo>
                      <a:cubicBezTo>
                        <a:pt x="0" y="4"/>
                        <a:pt x="4" y="0"/>
                        <a:pt x="8" y="0"/>
                      </a:cubicBezTo>
                      <a:cubicBezTo>
                        <a:pt x="12" y="0"/>
                        <a:pt x="15" y="4"/>
                        <a:pt x="15" y="8"/>
                      </a:cubicBezTo>
                      <a:cubicBezTo>
                        <a:pt x="15" y="12"/>
                        <a:pt x="12" y="15"/>
                        <a:pt x="8" y="15"/>
                      </a:cubicBezTo>
                      <a:close/>
                      <a:moveTo>
                        <a:pt x="8" y="3"/>
                      </a:moveTo>
                      <a:cubicBezTo>
                        <a:pt x="5" y="3"/>
                        <a:pt x="3" y="5"/>
                        <a:pt x="3" y="8"/>
                      </a:cubicBezTo>
                      <a:cubicBezTo>
                        <a:pt x="3" y="10"/>
                        <a:pt x="5" y="12"/>
                        <a:pt x="8" y="12"/>
                      </a:cubicBezTo>
                      <a:cubicBezTo>
                        <a:pt x="10" y="12"/>
                        <a:pt x="12" y="10"/>
                        <a:pt x="12" y="8"/>
                      </a:cubicBezTo>
                      <a:cubicBezTo>
                        <a:pt x="12" y="5"/>
                        <a:pt x="10" y="3"/>
                        <a:pt x="8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113" name="Freeform 3483">
                  <a:extLst>
                    <a:ext uri="{FF2B5EF4-FFF2-40B4-BE49-F238E27FC236}">
                      <a16:creationId xmlns:a16="http://schemas.microsoft.com/office/drawing/2014/main" id="{010D4512-39A1-4E24-AA86-C19EE076C6F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564813" y="3667125"/>
                  <a:ext cx="26988" cy="25400"/>
                </a:xfrm>
                <a:custGeom>
                  <a:avLst/>
                  <a:gdLst>
                    <a:gd name="T0" fmla="*/ 8 w 16"/>
                    <a:gd name="T1" fmla="*/ 15 h 15"/>
                    <a:gd name="T2" fmla="*/ 6 w 16"/>
                    <a:gd name="T3" fmla="*/ 15 h 15"/>
                    <a:gd name="T4" fmla="*/ 1 w 16"/>
                    <a:gd name="T5" fmla="*/ 12 h 15"/>
                    <a:gd name="T6" fmla="*/ 1 w 16"/>
                    <a:gd name="T7" fmla="*/ 12 h 15"/>
                    <a:gd name="T8" fmla="*/ 0 w 16"/>
                    <a:gd name="T9" fmla="*/ 6 h 15"/>
                    <a:gd name="T10" fmla="*/ 4 w 16"/>
                    <a:gd name="T11" fmla="*/ 1 h 15"/>
                    <a:gd name="T12" fmla="*/ 10 w 16"/>
                    <a:gd name="T13" fmla="*/ 0 h 15"/>
                    <a:gd name="T14" fmla="*/ 14 w 16"/>
                    <a:gd name="T15" fmla="*/ 4 h 15"/>
                    <a:gd name="T16" fmla="*/ 15 w 16"/>
                    <a:gd name="T17" fmla="*/ 10 h 15"/>
                    <a:gd name="T18" fmla="*/ 12 w 16"/>
                    <a:gd name="T19" fmla="*/ 14 h 15"/>
                    <a:gd name="T20" fmla="*/ 8 w 16"/>
                    <a:gd name="T21" fmla="*/ 15 h 15"/>
                    <a:gd name="T22" fmla="*/ 4 w 16"/>
                    <a:gd name="T23" fmla="*/ 10 h 15"/>
                    <a:gd name="T24" fmla="*/ 7 w 16"/>
                    <a:gd name="T25" fmla="*/ 12 h 15"/>
                    <a:gd name="T26" fmla="*/ 10 w 16"/>
                    <a:gd name="T27" fmla="*/ 12 h 15"/>
                    <a:gd name="T28" fmla="*/ 12 w 16"/>
                    <a:gd name="T29" fmla="*/ 9 h 15"/>
                    <a:gd name="T30" fmla="*/ 12 w 16"/>
                    <a:gd name="T31" fmla="*/ 6 h 15"/>
                    <a:gd name="T32" fmla="*/ 12 w 16"/>
                    <a:gd name="T33" fmla="*/ 6 h 15"/>
                    <a:gd name="T34" fmla="*/ 9 w 16"/>
                    <a:gd name="T35" fmla="*/ 4 h 15"/>
                    <a:gd name="T36" fmla="*/ 6 w 16"/>
                    <a:gd name="T37" fmla="*/ 4 h 15"/>
                    <a:gd name="T38" fmla="*/ 4 w 16"/>
                    <a:gd name="T39" fmla="*/ 7 h 15"/>
                    <a:gd name="T40" fmla="*/ 4 w 16"/>
                    <a:gd name="T41" fmla="*/ 10 h 15"/>
                    <a:gd name="T42" fmla="*/ 4 w 16"/>
                    <a:gd name="T43" fmla="*/ 10 h 15"/>
                    <a:gd name="T44" fmla="*/ 6 w 16"/>
                    <a:gd name="T45" fmla="*/ 9 h 15"/>
                    <a:gd name="T46" fmla="*/ 4 w 16"/>
                    <a:gd name="T47" fmla="*/ 1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6" h="15">
                      <a:moveTo>
                        <a:pt x="8" y="15"/>
                      </a:moveTo>
                      <a:cubicBezTo>
                        <a:pt x="7" y="15"/>
                        <a:pt x="7" y="15"/>
                        <a:pt x="6" y="15"/>
                      </a:cubicBezTo>
                      <a:cubicBezTo>
                        <a:pt x="4" y="15"/>
                        <a:pt x="2" y="13"/>
                        <a:pt x="1" y="12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0" y="10"/>
                        <a:pt x="0" y="8"/>
                        <a:pt x="0" y="6"/>
                      </a:cubicBezTo>
                      <a:cubicBezTo>
                        <a:pt x="1" y="4"/>
                        <a:pt x="2" y="2"/>
                        <a:pt x="4" y="1"/>
                      </a:cubicBezTo>
                      <a:cubicBezTo>
                        <a:pt x="6" y="0"/>
                        <a:pt x="8" y="0"/>
                        <a:pt x="10" y="0"/>
                      </a:cubicBezTo>
                      <a:cubicBezTo>
                        <a:pt x="12" y="1"/>
                        <a:pt x="13" y="2"/>
                        <a:pt x="14" y="4"/>
                      </a:cubicBezTo>
                      <a:cubicBezTo>
                        <a:pt x="15" y="6"/>
                        <a:pt x="16" y="8"/>
                        <a:pt x="15" y="10"/>
                      </a:cubicBezTo>
                      <a:cubicBezTo>
                        <a:pt x="15" y="12"/>
                        <a:pt x="13" y="13"/>
                        <a:pt x="12" y="14"/>
                      </a:cubicBezTo>
                      <a:cubicBezTo>
                        <a:pt x="10" y="15"/>
                        <a:pt x="9" y="15"/>
                        <a:pt x="8" y="15"/>
                      </a:cubicBezTo>
                      <a:close/>
                      <a:moveTo>
                        <a:pt x="4" y="10"/>
                      </a:moveTo>
                      <a:cubicBezTo>
                        <a:pt x="5" y="11"/>
                        <a:pt x="6" y="12"/>
                        <a:pt x="7" y="12"/>
                      </a:cubicBezTo>
                      <a:cubicBezTo>
                        <a:pt x="8" y="12"/>
                        <a:pt x="9" y="12"/>
                        <a:pt x="10" y="12"/>
                      </a:cubicBezTo>
                      <a:cubicBezTo>
                        <a:pt x="11" y="11"/>
                        <a:pt x="12" y="10"/>
                        <a:pt x="12" y="9"/>
                      </a:cubicBezTo>
                      <a:cubicBezTo>
                        <a:pt x="12" y="8"/>
                        <a:pt x="12" y="7"/>
                        <a:pt x="12" y="6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1" y="5"/>
                        <a:pt x="10" y="4"/>
                        <a:pt x="9" y="4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4" y="6"/>
                        <a:pt x="4" y="7"/>
                      </a:cubicBezTo>
                      <a:cubicBezTo>
                        <a:pt x="3" y="8"/>
                        <a:pt x="3" y="9"/>
                        <a:pt x="4" y="10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6" y="9"/>
                        <a:pt x="6" y="9"/>
                        <a:pt x="6" y="9"/>
                      </a:cubicBezTo>
                      <a:lnTo>
                        <a:pt x="4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114" name="Freeform 3484">
                  <a:extLst>
                    <a:ext uri="{FF2B5EF4-FFF2-40B4-BE49-F238E27FC236}">
                      <a16:creationId xmlns:a16="http://schemas.microsoft.com/office/drawing/2014/main" id="{08CA98B7-E5E6-465F-9EB5-76CB1279785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636250" y="3635375"/>
                  <a:ext cx="28575" cy="28575"/>
                </a:xfrm>
                <a:custGeom>
                  <a:avLst/>
                  <a:gdLst>
                    <a:gd name="T0" fmla="*/ 8 w 17"/>
                    <a:gd name="T1" fmla="*/ 16 h 16"/>
                    <a:gd name="T2" fmla="*/ 3 w 17"/>
                    <a:gd name="T3" fmla="*/ 14 h 16"/>
                    <a:gd name="T4" fmla="*/ 3 w 17"/>
                    <a:gd name="T5" fmla="*/ 3 h 16"/>
                    <a:gd name="T6" fmla="*/ 14 w 17"/>
                    <a:gd name="T7" fmla="*/ 3 h 16"/>
                    <a:gd name="T8" fmla="*/ 14 w 17"/>
                    <a:gd name="T9" fmla="*/ 14 h 16"/>
                    <a:gd name="T10" fmla="*/ 8 w 17"/>
                    <a:gd name="T11" fmla="*/ 16 h 16"/>
                    <a:gd name="T12" fmla="*/ 8 w 17"/>
                    <a:gd name="T13" fmla="*/ 4 h 16"/>
                    <a:gd name="T14" fmla="*/ 5 w 17"/>
                    <a:gd name="T15" fmla="*/ 5 h 16"/>
                    <a:gd name="T16" fmla="*/ 5 w 17"/>
                    <a:gd name="T17" fmla="*/ 11 h 16"/>
                    <a:gd name="T18" fmla="*/ 11 w 17"/>
                    <a:gd name="T19" fmla="*/ 11 h 16"/>
                    <a:gd name="T20" fmla="*/ 11 w 17"/>
                    <a:gd name="T21" fmla="*/ 5 h 16"/>
                    <a:gd name="T22" fmla="*/ 8 w 17"/>
                    <a:gd name="T23" fmla="*/ 4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7" h="16">
                      <a:moveTo>
                        <a:pt x="8" y="16"/>
                      </a:moveTo>
                      <a:cubicBezTo>
                        <a:pt x="6" y="16"/>
                        <a:pt x="4" y="15"/>
                        <a:pt x="3" y="14"/>
                      </a:cubicBezTo>
                      <a:cubicBezTo>
                        <a:pt x="0" y="11"/>
                        <a:pt x="0" y="6"/>
                        <a:pt x="3" y="3"/>
                      </a:cubicBezTo>
                      <a:cubicBezTo>
                        <a:pt x="6" y="0"/>
                        <a:pt x="11" y="0"/>
                        <a:pt x="14" y="3"/>
                      </a:cubicBezTo>
                      <a:cubicBezTo>
                        <a:pt x="17" y="6"/>
                        <a:pt x="17" y="11"/>
                        <a:pt x="14" y="14"/>
                      </a:cubicBezTo>
                      <a:cubicBezTo>
                        <a:pt x="12" y="15"/>
                        <a:pt x="10" y="16"/>
                        <a:pt x="8" y="16"/>
                      </a:cubicBezTo>
                      <a:close/>
                      <a:moveTo>
                        <a:pt x="8" y="4"/>
                      </a:moveTo>
                      <a:cubicBezTo>
                        <a:pt x="7" y="4"/>
                        <a:pt x="6" y="4"/>
                        <a:pt x="5" y="5"/>
                      </a:cubicBezTo>
                      <a:cubicBezTo>
                        <a:pt x="3" y="7"/>
                        <a:pt x="3" y="10"/>
                        <a:pt x="5" y="11"/>
                      </a:cubicBezTo>
                      <a:cubicBezTo>
                        <a:pt x="7" y="13"/>
                        <a:pt x="10" y="13"/>
                        <a:pt x="11" y="11"/>
                      </a:cubicBezTo>
                      <a:cubicBezTo>
                        <a:pt x="13" y="10"/>
                        <a:pt x="13" y="7"/>
                        <a:pt x="11" y="5"/>
                      </a:cubicBezTo>
                      <a:cubicBezTo>
                        <a:pt x="10" y="4"/>
                        <a:pt x="9" y="4"/>
                        <a:pt x="8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115" name="Freeform 3485">
                  <a:extLst>
                    <a:ext uri="{FF2B5EF4-FFF2-40B4-BE49-F238E27FC236}">
                      <a16:creationId xmlns:a16="http://schemas.microsoft.com/office/drawing/2014/main" id="{3B586F7C-EBBF-4E07-95BD-6B6290332DB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699750" y="3587750"/>
                  <a:ext cx="25400" cy="26988"/>
                </a:xfrm>
                <a:custGeom>
                  <a:avLst/>
                  <a:gdLst>
                    <a:gd name="T0" fmla="*/ 8 w 15"/>
                    <a:gd name="T1" fmla="*/ 16 h 16"/>
                    <a:gd name="T2" fmla="*/ 4 w 15"/>
                    <a:gd name="T3" fmla="*/ 15 h 16"/>
                    <a:gd name="T4" fmla="*/ 4 w 15"/>
                    <a:gd name="T5" fmla="*/ 15 h 16"/>
                    <a:gd name="T6" fmla="*/ 0 w 15"/>
                    <a:gd name="T7" fmla="*/ 10 h 16"/>
                    <a:gd name="T8" fmla="*/ 1 w 15"/>
                    <a:gd name="T9" fmla="*/ 5 h 16"/>
                    <a:gd name="T10" fmla="*/ 6 w 15"/>
                    <a:gd name="T11" fmla="*/ 1 h 16"/>
                    <a:gd name="T12" fmla="*/ 11 w 15"/>
                    <a:gd name="T13" fmla="*/ 2 h 16"/>
                    <a:gd name="T14" fmla="*/ 15 w 15"/>
                    <a:gd name="T15" fmla="*/ 6 h 16"/>
                    <a:gd name="T16" fmla="*/ 14 w 15"/>
                    <a:gd name="T17" fmla="*/ 12 h 16"/>
                    <a:gd name="T18" fmla="*/ 8 w 15"/>
                    <a:gd name="T19" fmla="*/ 16 h 16"/>
                    <a:gd name="T20" fmla="*/ 8 w 15"/>
                    <a:gd name="T21" fmla="*/ 4 h 16"/>
                    <a:gd name="T22" fmla="*/ 4 w 15"/>
                    <a:gd name="T23" fmla="*/ 6 h 16"/>
                    <a:gd name="T24" fmla="*/ 3 w 15"/>
                    <a:gd name="T25" fmla="*/ 9 h 16"/>
                    <a:gd name="T26" fmla="*/ 5 w 15"/>
                    <a:gd name="T27" fmla="*/ 12 h 16"/>
                    <a:gd name="T28" fmla="*/ 9 w 15"/>
                    <a:gd name="T29" fmla="*/ 13 h 16"/>
                    <a:gd name="T30" fmla="*/ 11 w 15"/>
                    <a:gd name="T31" fmla="*/ 11 h 16"/>
                    <a:gd name="T32" fmla="*/ 12 w 15"/>
                    <a:gd name="T33" fmla="*/ 7 h 16"/>
                    <a:gd name="T34" fmla="*/ 10 w 15"/>
                    <a:gd name="T35" fmla="*/ 5 h 16"/>
                    <a:gd name="T36" fmla="*/ 7 w 15"/>
                    <a:gd name="T37" fmla="*/ 10 h 16"/>
                    <a:gd name="T38" fmla="*/ 10 w 15"/>
                    <a:gd name="T39" fmla="*/ 5 h 16"/>
                    <a:gd name="T40" fmla="*/ 8 w 15"/>
                    <a:gd name="T41" fmla="*/ 4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5" h="16">
                      <a:moveTo>
                        <a:pt x="8" y="16"/>
                      </a:moveTo>
                      <a:cubicBezTo>
                        <a:pt x="6" y="16"/>
                        <a:pt x="5" y="16"/>
                        <a:pt x="4" y="15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2" y="14"/>
                        <a:pt x="1" y="12"/>
                        <a:pt x="0" y="10"/>
                      </a:cubicBezTo>
                      <a:cubicBezTo>
                        <a:pt x="0" y="8"/>
                        <a:pt x="0" y="6"/>
                        <a:pt x="1" y="5"/>
                      </a:cubicBezTo>
                      <a:cubicBezTo>
                        <a:pt x="2" y="3"/>
                        <a:pt x="4" y="2"/>
                        <a:pt x="6" y="1"/>
                      </a:cubicBezTo>
                      <a:cubicBezTo>
                        <a:pt x="8" y="0"/>
                        <a:pt x="10" y="1"/>
                        <a:pt x="11" y="2"/>
                      </a:cubicBezTo>
                      <a:cubicBezTo>
                        <a:pt x="13" y="3"/>
                        <a:pt x="14" y="4"/>
                        <a:pt x="15" y="6"/>
                      </a:cubicBezTo>
                      <a:cubicBezTo>
                        <a:pt x="15" y="8"/>
                        <a:pt x="15" y="10"/>
                        <a:pt x="14" y="12"/>
                      </a:cubicBezTo>
                      <a:cubicBezTo>
                        <a:pt x="13" y="15"/>
                        <a:pt x="10" y="16"/>
                        <a:pt x="8" y="16"/>
                      </a:cubicBezTo>
                      <a:close/>
                      <a:moveTo>
                        <a:pt x="8" y="4"/>
                      </a:moveTo>
                      <a:cubicBezTo>
                        <a:pt x="6" y="4"/>
                        <a:pt x="5" y="5"/>
                        <a:pt x="4" y="6"/>
                      </a:cubicBezTo>
                      <a:cubicBezTo>
                        <a:pt x="3" y="7"/>
                        <a:pt x="3" y="8"/>
                        <a:pt x="3" y="9"/>
                      </a:cubicBezTo>
                      <a:cubicBezTo>
                        <a:pt x="4" y="11"/>
                        <a:pt x="4" y="12"/>
                        <a:pt x="5" y="12"/>
                      </a:cubicBezTo>
                      <a:cubicBezTo>
                        <a:pt x="6" y="13"/>
                        <a:pt x="8" y="13"/>
                        <a:pt x="9" y="13"/>
                      </a:cubicBezTo>
                      <a:cubicBezTo>
                        <a:pt x="10" y="12"/>
                        <a:pt x="11" y="12"/>
                        <a:pt x="11" y="11"/>
                      </a:cubicBezTo>
                      <a:cubicBezTo>
                        <a:pt x="12" y="10"/>
                        <a:pt x="12" y="8"/>
                        <a:pt x="12" y="7"/>
                      </a:cubicBezTo>
                      <a:cubicBezTo>
                        <a:pt x="12" y="6"/>
                        <a:pt x="11" y="5"/>
                        <a:pt x="10" y="5"/>
                      </a:cubicBezTo>
                      <a:cubicBezTo>
                        <a:pt x="7" y="10"/>
                        <a:pt x="7" y="10"/>
                        <a:pt x="7" y="10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9" y="4"/>
                        <a:pt x="8" y="4"/>
                        <a:pt x="8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116" name="Freeform 3486">
                  <a:extLst>
                    <a:ext uri="{FF2B5EF4-FFF2-40B4-BE49-F238E27FC236}">
                      <a16:creationId xmlns:a16="http://schemas.microsoft.com/office/drawing/2014/main" id="{CBBDBDAD-A29F-472E-927F-BBE3EE20AD1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744200" y="3525838"/>
                  <a:ext cx="28575" cy="28575"/>
                </a:xfrm>
                <a:custGeom>
                  <a:avLst/>
                  <a:gdLst>
                    <a:gd name="T0" fmla="*/ 9 w 16"/>
                    <a:gd name="T1" fmla="*/ 16 h 16"/>
                    <a:gd name="T2" fmla="*/ 7 w 16"/>
                    <a:gd name="T3" fmla="*/ 15 h 16"/>
                    <a:gd name="T4" fmla="*/ 7 w 16"/>
                    <a:gd name="T5" fmla="*/ 15 h 16"/>
                    <a:gd name="T6" fmla="*/ 1 w 16"/>
                    <a:gd name="T7" fmla="*/ 6 h 16"/>
                    <a:gd name="T8" fmla="*/ 10 w 16"/>
                    <a:gd name="T9" fmla="*/ 1 h 16"/>
                    <a:gd name="T10" fmla="*/ 15 w 16"/>
                    <a:gd name="T11" fmla="*/ 4 h 16"/>
                    <a:gd name="T12" fmla="*/ 16 w 16"/>
                    <a:gd name="T13" fmla="*/ 10 h 16"/>
                    <a:gd name="T14" fmla="*/ 12 w 16"/>
                    <a:gd name="T15" fmla="*/ 15 h 16"/>
                    <a:gd name="T16" fmla="*/ 9 w 16"/>
                    <a:gd name="T17" fmla="*/ 16 h 16"/>
                    <a:gd name="T18" fmla="*/ 7 w 16"/>
                    <a:gd name="T19" fmla="*/ 12 h 16"/>
                    <a:gd name="T20" fmla="*/ 7 w 16"/>
                    <a:gd name="T21" fmla="*/ 12 h 16"/>
                    <a:gd name="T22" fmla="*/ 13 w 16"/>
                    <a:gd name="T23" fmla="*/ 9 h 16"/>
                    <a:gd name="T24" fmla="*/ 10 w 16"/>
                    <a:gd name="T25" fmla="*/ 4 h 16"/>
                    <a:gd name="T26" fmla="*/ 6 w 16"/>
                    <a:gd name="T27" fmla="*/ 4 h 16"/>
                    <a:gd name="T28" fmla="*/ 4 w 16"/>
                    <a:gd name="T29" fmla="*/ 7 h 16"/>
                    <a:gd name="T30" fmla="*/ 5 w 16"/>
                    <a:gd name="T31" fmla="*/ 10 h 16"/>
                    <a:gd name="T32" fmla="*/ 7 w 16"/>
                    <a:gd name="T33" fmla="*/ 12 h 16"/>
                    <a:gd name="T34" fmla="*/ 8 w 16"/>
                    <a:gd name="T35" fmla="*/ 9 h 16"/>
                    <a:gd name="T36" fmla="*/ 7 w 16"/>
                    <a:gd name="T37" fmla="*/ 12 h 16"/>
                    <a:gd name="T38" fmla="*/ 10 w 16"/>
                    <a:gd name="T39" fmla="*/ 4 h 16"/>
                    <a:gd name="T40" fmla="*/ 10 w 16"/>
                    <a:gd name="T41" fmla="*/ 4 h 16"/>
                    <a:gd name="T42" fmla="*/ 10 w 16"/>
                    <a:gd name="T43" fmla="*/ 4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6" h="16">
                      <a:moveTo>
                        <a:pt x="9" y="16"/>
                      </a:moveTo>
                      <a:cubicBezTo>
                        <a:pt x="8" y="16"/>
                        <a:pt x="7" y="15"/>
                        <a:pt x="7" y="15"/>
                      </a:cubicBezTo>
                      <a:cubicBezTo>
                        <a:pt x="7" y="15"/>
                        <a:pt x="7" y="15"/>
                        <a:pt x="7" y="15"/>
                      </a:cubicBezTo>
                      <a:cubicBezTo>
                        <a:pt x="3" y="14"/>
                        <a:pt x="0" y="10"/>
                        <a:pt x="1" y="6"/>
                      </a:cubicBezTo>
                      <a:cubicBezTo>
                        <a:pt x="2" y="2"/>
                        <a:pt x="6" y="0"/>
                        <a:pt x="10" y="1"/>
                      </a:cubicBezTo>
                      <a:cubicBezTo>
                        <a:pt x="12" y="1"/>
                        <a:pt x="14" y="2"/>
                        <a:pt x="15" y="4"/>
                      </a:cubicBezTo>
                      <a:cubicBezTo>
                        <a:pt x="16" y="6"/>
                        <a:pt x="16" y="8"/>
                        <a:pt x="16" y="10"/>
                      </a:cubicBezTo>
                      <a:cubicBezTo>
                        <a:pt x="15" y="12"/>
                        <a:pt x="14" y="14"/>
                        <a:pt x="12" y="15"/>
                      </a:cubicBezTo>
                      <a:cubicBezTo>
                        <a:pt x="11" y="15"/>
                        <a:pt x="10" y="16"/>
                        <a:pt x="9" y="16"/>
                      </a:cubicBezTo>
                      <a:close/>
                      <a:moveTo>
                        <a:pt x="7" y="12"/>
                      </a:move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10" y="13"/>
                        <a:pt x="12" y="11"/>
                        <a:pt x="13" y="9"/>
                      </a:cubicBezTo>
                      <a:cubicBezTo>
                        <a:pt x="13" y="7"/>
                        <a:pt x="12" y="4"/>
                        <a:pt x="10" y="4"/>
                      </a:cubicBezTo>
                      <a:cubicBezTo>
                        <a:pt x="9" y="3"/>
                        <a:pt x="7" y="4"/>
                        <a:pt x="6" y="4"/>
                      </a:cubicBezTo>
                      <a:cubicBezTo>
                        <a:pt x="5" y="5"/>
                        <a:pt x="5" y="6"/>
                        <a:pt x="4" y="7"/>
                      </a:cubicBezTo>
                      <a:cubicBezTo>
                        <a:pt x="4" y="8"/>
                        <a:pt x="4" y="9"/>
                        <a:pt x="5" y="10"/>
                      </a:cubicBezTo>
                      <a:cubicBezTo>
                        <a:pt x="5" y="11"/>
                        <a:pt x="6" y="12"/>
                        <a:pt x="7" y="12"/>
                      </a:cubicBezTo>
                      <a:cubicBezTo>
                        <a:pt x="8" y="9"/>
                        <a:pt x="8" y="9"/>
                        <a:pt x="8" y="9"/>
                      </a:cubicBezTo>
                      <a:lnTo>
                        <a:pt x="7" y="12"/>
                      </a:lnTo>
                      <a:close/>
                      <a:moveTo>
                        <a:pt x="10" y="4"/>
                      </a:move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117" name="Freeform 3487">
                  <a:extLst>
                    <a:ext uri="{FF2B5EF4-FFF2-40B4-BE49-F238E27FC236}">
                      <a16:creationId xmlns:a16="http://schemas.microsoft.com/office/drawing/2014/main" id="{2E036FB8-0B68-423D-B219-793D0AD7B1D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775950" y="3454400"/>
                  <a:ext cx="26988" cy="25400"/>
                </a:xfrm>
                <a:custGeom>
                  <a:avLst/>
                  <a:gdLst>
                    <a:gd name="T0" fmla="*/ 8 w 16"/>
                    <a:gd name="T1" fmla="*/ 15 h 15"/>
                    <a:gd name="T2" fmla="*/ 0 w 16"/>
                    <a:gd name="T3" fmla="*/ 8 h 15"/>
                    <a:gd name="T4" fmla="*/ 8 w 16"/>
                    <a:gd name="T5" fmla="*/ 0 h 15"/>
                    <a:gd name="T6" fmla="*/ 16 w 16"/>
                    <a:gd name="T7" fmla="*/ 8 h 15"/>
                    <a:gd name="T8" fmla="*/ 8 w 16"/>
                    <a:gd name="T9" fmla="*/ 15 h 15"/>
                    <a:gd name="T10" fmla="*/ 8 w 16"/>
                    <a:gd name="T11" fmla="*/ 3 h 15"/>
                    <a:gd name="T12" fmla="*/ 4 w 16"/>
                    <a:gd name="T13" fmla="*/ 8 h 15"/>
                    <a:gd name="T14" fmla="*/ 8 w 16"/>
                    <a:gd name="T15" fmla="*/ 12 h 15"/>
                    <a:gd name="T16" fmla="*/ 12 w 16"/>
                    <a:gd name="T17" fmla="*/ 8 h 15"/>
                    <a:gd name="T18" fmla="*/ 8 w 16"/>
                    <a:gd name="T19" fmla="*/ 3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" h="15">
                      <a:moveTo>
                        <a:pt x="8" y="15"/>
                      </a:moveTo>
                      <a:cubicBezTo>
                        <a:pt x="4" y="15"/>
                        <a:pt x="0" y="12"/>
                        <a:pt x="0" y="8"/>
                      </a:cubicBezTo>
                      <a:cubicBezTo>
                        <a:pt x="0" y="3"/>
                        <a:pt x="4" y="0"/>
                        <a:pt x="8" y="0"/>
                      </a:cubicBezTo>
                      <a:cubicBezTo>
                        <a:pt x="12" y="0"/>
                        <a:pt x="16" y="3"/>
                        <a:pt x="16" y="8"/>
                      </a:cubicBezTo>
                      <a:cubicBezTo>
                        <a:pt x="16" y="12"/>
                        <a:pt x="12" y="15"/>
                        <a:pt x="8" y="15"/>
                      </a:cubicBezTo>
                      <a:close/>
                      <a:moveTo>
                        <a:pt x="8" y="3"/>
                      </a:moveTo>
                      <a:cubicBezTo>
                        <a:pt x="6" y="3"/>
                        <a:pt x="4" y="5"/>
                        <a:pt x="4" y="8"/>
                      </a:cubicBezTo>
                      <a:cubicBezTo>
                        <a:pt x="4" y="10"/>
                        <a:pt x="6" y="12"/>
                        <a:pt x="8" y="12"/>
                      </a:cubicBezTo>
                      <a:cubicBezTo>
                        <a:pt x="10" y="12"/>
                        <a:pt x="12" y="10"/>
                        <a:pt x="12" y="8"/>
                      </a:cubicBezTo>
                      <a:cubicBezTo>
                        <a:pt x="12" y="5"/>
                        <a:pt x="10" y="3"/>
                        <a:pt x="8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118" name="Freeform 3488">
                  <a:extLst>
                    <a:ext uri="{FF2B5EF4-FFF2-40B4-BE49-F238E27FC236}">
                      <a16:creationId xmlns:a16="http://schemas.microsoft.com/office/drawing/2014/main" id="{DBE0F14E-9DE2-40FB-AD05-9B884B903C2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775950" y="3298825"/>
                  <a:ext cx="28575" cy="25400"/>
                </a:xfrm>
                <a:custGeom>
                  <a:avLst/>
                  <a:gdLst>
                    <a:gd name="T0" fmla="*/ 8 w 17"/>
                    <a:gd name="T1" fmla="*/ 15 h 15"/>
                    <a:gd name="T2" fmla="*/ 1 w 17"/>
                    <a:gd name="T3" fmla="*/ 11 h 15"/>
                    <a:gd name="T4" fmla="*/ 1 w 17"/>
                    <a:gd name="T5" fmla="*/ 6 h 15"/>
                    <a:gd name="T6" fmla="*/ 4 w 17"/>
                    <a:gd name="T7" fmla="*/ 1 h 15"/>
                    <a:gd name="T8" fmla="*/ 10 w 17"/>
                    <a:gd name="T9" fmla="*/ 0 h 15"/>
                    <a:gd name="T10" fmla="*/ 15 w 17"/>
                    <a:gd name="T11" fmla="*/ 4 h 15"/>
                    <a:gd name="T12" fmla="*/ 12 w 17"/>
                    <a:gd name="T13" fmla="*/ 14 h 15"/>
                    <a:gd name="T14" fmla="*/ 12 w 17"/>
                    <a:gd name="T15" fmla="*/ 14 h 15"/>
                    <a:gd name="T16" fmla="*/ 8 w 17"/>
                    <a:gd name="T17" fmla="*/ 15 h 15"/>
                    <a:gd name="T18" fmla="*/ 6 w 17"/>
                    <a:gd name="T19" fmla="*/ 4 h 15"/>
                    <a:gd name="T20" fmla="*/ 4 w 17"/>
                    <a:gd name="T21" fmla="*/ 10 h 15"/>
                    <a:gd name="T22" fmla="*/ 7 w 17"/>
                    <a:gd name="T23" fmla="*/ 12 h 15"/>
                    <a:gd name="T24" fmla="*/ 10 w 17"/>
                    <a:gd name="T25" fmla="*/ 11 h 15"/>
                    <a:gd name="T26" fmla="*/ 12 w 17"/>
                    <a:gd name="T27" fmla="*/ 9 h 15"/>
                    <a:gd name="T28" fmla="*/ 12 w 17"/>
                    <a:gd name="T29" fmla="*/ 5 h 15"/>
                    <a:gd name="T30" fmla="*/ 6 w 17"/>
                    <a:gd name="T31" fmla="*/ 4 h 15"/>
                    <a:gd name="T32" fmla="*/ 9 w 17"/>
                    <a:gd name="T33" fmla="*/ 9 h 15"/>
                    <a:gd name="T34" fmla="*/ 6 w 17"/>
                    <a:gd name="T35" fmla="*/ 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7" h="15">
                      <a:moveTo>
                        <a:pt x="8" y="15"/>
                      </a:moveTo>
                      <a:cubicBezTo>
                        <a:pt x="5" y="15"/>
                        <a:pt x="3" y="14"/>
                        <a:pt x="1" y="11"/>
                      </a:cubicBezTo>
                      <a:cubicBezTo>
                        <a:pt x="0" y="10"/>
                        <a:pt x="0" y="8"/>
                        <a:pt x="1" y="6"/>
                      </a:cubicBezTo>
                      <a:cubicBezTo>
                        <a:pt x="1" y="4"/>
                        <a:pt x="3" y="2"/>
                        <a:pt x="4" y="1"/>
                      </a:cubicBezTo>
                      <a:cubicBezTo>
                        <a:pt x="6" y="0"/>
                        <a:pt x="8" y="0"/>
                        <a:pt x="10" y="0"/>
                      </a:cubicBezTo>
                      <a:cubicBezTo>
                        <a:pt x="12" y="1"/>
                        <a:pt x="14" y="2"/>
                        <a:pt x="15" y="4"/>
                      </a:cubicBezTo>
                      <a:cubicBezTo>
                        <a:pt x="17" y="7"/>
                        <a:pt x="15" y="12"/>
                        <a:pt x="12" y="14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1" y="15"/>
                        <a:pt x="9" y="15"/>
                        <a:pt x="8" y="15"/>
                      </a:cubicBezTo>
                      <a:close/>
                      <a:moveTo>
                        <a:pt x="6" y="4"/>
                      </a:moveTo>
                      <a:cubicBezTo>
                        <a:pt x="4" y="5"/>
                        <a:pt x="3" y="8"/>
                        <a:pt x="4" y="10"/>
                      </a:cubicBezTo>
                      <a:cubicBezTo>
                        <a:pt x="5" y="11"/>
                        <a:pt x="6" y="12"/>
                        <a:pt x="7" y="12"/>
                      </a:cubicBezTo>
                      <a:cubicBezTo>
                        <a:pt x="8" y="12"/>
                        <a:pt x="9" y="12"/>
                        <a:pt x="10" y="11"/>
                      </a:cubicBezTo>
                      <a:cubicBezTo>
                        <a:pt x="11" y="11"/>
                        <a:pt x="12" y="10"/>
                        <a:pt x="12" y="9"/>
                      </a:cubicBezTo>
                      <a:cubicBezTo>
                        <a:pt x="13" y="8"/>
                        <a:pt x="12" y="6"/>
                        <a:pt x="12" y="5"/>
                      </a:cubicBezTo>
                      <a:cubicBezTo>
                        <a:pt x="11" y="3"/>
                        <a:pt x="8" y="3"/>
                        <a:pt x="6" y="4"/>
                      </a:cubicBezTo>
                      <a:cubicBezTo>
                        <a:pt x="9" y="9"/>
                        <a:pt x="9" y="9"/>
                        <a:pt x="9" y="9"/>
                      </a:cubicBezTo>
                      <a:lnTo>
                        <a:pt x="6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119" name="Freeform 3489">
                  <a:extLst>
                    <a:ext uri="{FF2B5EF4-FFF2-40B4-BE49-F238E27FC236}">
                      <a16:creationId xmlns:a16="http://schemas.microsoft.com/office/drawing/2014/main" id="{F594C7A9-DD8A-43EA-B565-0C890E7B2FE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744200" y="3227388"/>
                  <a:ext cx="30163" cy="25400"/>
                </a:xfrm>
                <a:custGeom>
                  <a:avLst/>
                  <a:gdLst>
                    <a:gd name="T0" fmla="*/ 9 w 17"/>
                    <a:gd name="T1" fmla="*/ 15 h 15"/>
                    <a:gd name="T2" fmla="*/ 3 w 17"/>
                    <a:gd name="T3" fmla="*/ 13 h 15"/>
                    <a:gd name="T4" fmla="*/ 3 w 17"/>
                    <a:gd name="T5" fmla="*/ 2 h 15"/>
                    <a:gd name="T6" fmla="*/ 9 w 17"/>
                    <a:gd name="T7" fmla="*/ 0 h 15"/>
                    <a:gd name="T8" fmla="*/ 9 w 17"/>
                    <a:gd name="T9" fmla="*/ 0 h 15"/>
                    <a:gd name="T10" fmla="*/ 14 w 17"/>
                    <a:gd name="T11" fmla="*/ 2 h 15"/>
                    <a:gd name="T12" fmla="*/ 14 w 17"/>
                    <a:gd name="T13" fmla="*/ 13 h 15"/>
                    <a:gd name="T14" fmla="*/ 14 w 17"/>
                    <a:gd name="T15" fmla="*/ 13 h 15"/>
                    <a:gd name="T16" fmla="*/ 9 w 17"/>
                    <a:gd name="T17" fmla="*/ 15 h 15"/>
                    <a:gd name="T18" fmla="*/ 5 w 17"/>
                    <a:gd name="T19" fmla="*/ 4 h 15"/>
                    <a:gd name="T20" fmla="*/ 5 w 17"/>
                    <a:gd name="T21" fmla="*/ 10 h 15"/>
                    <a:gd name="T22" fmla="*/ 9 w 17"/>
                    <a:gd name="T23" fmla="*/ 12 h 15"/>
                    <a:gd name="T24" fmla="*/ 9 w 17"/>
                    <a:gd name="T25" fmla="*/ 12 h 15"/>
                    <a:gd name="T26" fmla="*/ 12 w 17"/>
                    <a:gd name="T27" fmla="*/ 10 h 15"/>
                    <a:gd name="T28" fmla="*/ 12 w 17"/>
                    <a:gd name="T29" fmla="*/ 4 h 15"/>
                    <a:gd name="T30" fmla="*/ 5 w 17"/>
                    <a:gd name="T31" fmla="*/ 4 h 15"/>
                    <a:gd name="T32" fmla="*/ 10 w 17"/>
                    <a:gd name="T33" fmla="*/ 8 h 15"/>
                    <a:gd name="T34" fmla="*/ 5 w 17"/>
                    <a:gd name="T35" fmla="*/ 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7" h="15">
                      <a:moveTo>
                        <a:pt x="9" y="15"/>
                      </a:moveTo>
                      <a:cubicBezTo>
                        <a:pt x="7" y="15"/>
                        <a:pt x="5" y="14"/>
                        <a:pt x="3" y="13"/>
                      </a:cubicBezTo>
                      <a:cubicBezTo>
                        <a:pt x="0" y="10"/>
                        <a:pt x="0" y="5"/>
                        <a:pt x="3" y="2"/>
                      </a:cubicBezTo>
                      <a:cubicBezTo>
                        <a:pt x="5" y="0"/>
                        <a:pt x="6" y="0"/>
                        <a:pt x="9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1" y="0"/>
                        <a:pt x="12" y="0"/>
                        <a:pt x="14" y="2"/>
                      </a:cubicBezTo>
                      <a:cubicBezTo>
                        <a:pt x="17" y="5"/>
                        <a:pt x="17" y="10"/>
                        <a:pt x="14" y="13"/>
                      </a:cubicBez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2" y="14"/>
                        <a:pt x="10" y="15"/>
                        <a:pt x="9" y="15"/>
                      </a:cubicBezTo>
                      <a:close/>
                      <a:moveTo>
                        <a:pt x="5" y="4"/>
                      </a:moveTo>
                      <a:cubicBezTo>
                        <a:pt x="4" y="6"/>
                        <a:pt x="4" y="9"/>
                        <a:pt x="5" y="10"/>
                      </a:cubicBezTo>
                      <a:cubicBezTo>
                        <a:pt x="6" y="11"/>
                        <a:pt x="7" y="12"/>
                        <a:pt x="9" y="12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10" y="12"/>
                        <a:pt x="11" y="11"/>
                        <a:pt x="12" y="10"/>
                      </a:cubicBezTo>
                      <a:cubicBezTo>
                        <a:pt x="13" y="9"/>
                        <a:pt x="13" y="6"/>
                        <a:pt x="12" y="4"/>
                      </a:cubicBezTo>
                      <a:cubicBezTo>
                        <a:pt x="10" y="2"/>
                        <a:pt x="7" y="2"/>
                        <a:pt x="5" y="4"/>
                      </a:cubicBezTo>
                      <a:cubicBezTo>
                        <a:pt x="10" y="8"/>
                        <a:pt x="10" y="8"/>
                        <a:pt x="10" y="8"/>
                      </a:cubicBezTo>
                      <a:lnTo>
                        <a:pt x="5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120" name="Freeform 3490">
                  <a:extLst>
                    <a:ext uri="{FF2B5EF4-FFF2-40B4-BE49-F238E27FC236}">
                      <a16:creationId xmlns:a16="http://schemas.microsoft.com/office/drawing/2014/main" id="{8EA0027A-BC13-43E5-81DC-AE8E8169D28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699750" y="3162300"/>
                  <a:ext cx="25400" cy="26988"/>
                </a:xfrm>
                <a:custGeom>
                  <a:avLst/>
                  <a:gdLst>
                    <a:gd name="T0" fmla="*/ 8 w 15"/>
                    <a:gd name="T1" fmla="*/ 16 h 16"/>
                    <a:gd name="T2" fmla="*/ 4 w 15"/>
                    <a:gd name="T3" fmla="*/ 15 h 16"/>
                    <a:gd name="T4" fmla="*/ 0 w 15"/>
                    <a:gd name="T5" fmla="*/ 11 h 16"/>
                    <a:gd name="T6" fmla="*/ 1 w 15"/>
                    <a:gd name="T7" fmla="*/ 5 h 16"/>
                    <a:gd name="T8" fmla="*/ 11 w 15"/>
                    <a:gd name="T9" fmla="*/ 2 h 16"/>
                    <a:gd name="T10" fmla="*/ 15 w 15"/>
                    <a:gd name="T11" fmla="*/ 7 h 16"/>
                    <a:gd name="T12" fmla="*/ 14 w 15"/>
                    <a:gd name="T13" fmla="*/ 13 h 16"/>
                    <a:gd name="T14" fmla="*/ 14 w 15"/>
                    <a:gd name="T15" fmla="*/ 13 h 16"/>
                    <a:gd name="T16" fmla="*/ 10 w 15"/>
                    <a:gd name="T17" fmla="*/ 16 h 16"/>
                    <a:gd name="T18" fmla="*/ 8 w 15"/>
                    <a:gd name="T19" fmla="*/ 16 h 16"/>
                    <a:gd name="T20" fmla="*/ 4 w 15"/>
                    <a:gd name="T21" fmla="*/ 7 h 16"/>
                    <a:gd name="T22" fmla="*/ 3 w 15"/>
                    <a:gd name="T23" fmla="*/ 10 h 16"/>
                    <a:gd name="T24" fmla="*/ 5 w 15"/>
                    <a:gd name="T25" fmla="*/ 13 h 16"/>
                    <a:gd name="T26" fmla="*/ 11 w 15"/>
                    <a:gd name="T27" fmla="*/ 11 h 16"/>
                    <a:gd name="T28" fmla="*/ 12 w 15"/>
                    <a:gd name="T29" fmla="*/ 8 h 16"/>
                    <a:gd name="T30" fmla="*/ 10 w 15"/>
                    <a:gd name="T31" fmla="*/ 5 h 16"/>
                    <a:gd name="T32" fmla="*/ 6 w 15"/>
                    <a:gd name="T33" fmla="*/ 5 h 16"/>
                    <a:gd name="T34" fmla="*/ 4 w 15"/>
                    <a:gd name="T35" fmla="*/ 7 h 16"/>
                    <a:gd name="T36" fmla="*/ 9 w 15"/>
                    <a:gd name="T37" fmla="*/ 10 h 16"/>
                    <a:gd name="T38" fmla="*/ 4 w 15"/>
                    <a:gd name="T39" fmla="*/ 7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5" h="16">
                      <a:moveTo>
                        <a:pt x="8" y="16"/>
                      </a:moveTo>
                      <a:cubicBezTo>
                        <a:pt x="6" y="16"/>
                        <a:pt x="5" y="16"/>
                        <a:pt x="4" y="15"/>
                      </a:cubicBezTo>
                      <a:cubicBezTo>
                        <a:pt x="2" y="14"/>
                        <a:pt x="1" y="13"/>
                        <a:pt x="0" y="11"/>
                      </a:cubicBezTo>
                      <a:cubicBezTo>
                        <a:pt x="0" y="9"/>
                        <a:pt x="0" y="7"/>
                        <a:pt x="1" y="5"/>
                      </a:cubicBezTo>
                      <a:cubicBezTo>
                        <a:pt x="3" y="1"/>
                        <a:pt x="8" y="0"/>
                        <a:pt x="11" y="2"/>
                      </a:cubicBezTo>
                      <a:cubicBezTo>
                        <a:pt x="13" y="3"/>
                        <a:pt x="14" y="5"/>
                        <a:pt x="15" y="7"/>
                      </a:cubicBezTo>
                      <a:cubicBezTo>
                        <a:pt x="15" y="9"/>
                        <a:pt x="15" y="11"/>
                        <a:pt x="14" y="13"/>
                      </a:cubicBez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3" y="14"/>
                        <a:pt x="12" y="16"/>
                        <a:pt x="10" y="16"/>
                      </a:cubicBezTo>
                      <a:cubicBezTo>
                        <a:pt x="9" y="16"/>
                        <a:pt x="8" y="16"/>
                        <a:pt x="8" y="16"/>
                      </a:cubicBezTo>
                      <a:close/>
                      <a:moveTo>
                        <a:pt x="4" y="7"/>
                      </a:moveTo>
                      <a:cubicBezTo>
                        <a:pt x="3" y="8"/>
                        <a:pt x="3" y="9"/>
                        <a:pt x="3" y="10"/>
                      </a:cubicBezTo>
                      <a:cubicBezTo>
                        <a:pt x="4" y="11"/>
                        <a:pt x="4" y="12"/>
                        <a:pt x="5" y="13"/>
                      </a:cubicBezTo>
                      <a:cubicBezTo>
                        <a:pt x="7" y="14"/>
                        <a:pt x="10" y="13"/>
                        <a:pt x="11" y="11"/>
                      </a:cubicBezTo>
                      <a:cubicBezTo>
                        <a:pt x="12" y="10"/>
                        <a:pt x="12" y="9"/>
                        <a:pt x="12" y="8"/>
                      </a:cubicBezTo>
                      <a:cubicBezTo>
                        <a:pt x="12" y="7"/>
                        <a:pt x="11" y="6"/>
                        <a:pt x="10" y="5"/>
                      </a:cubicBezTo>
                      <a:cubicBezTo>
                        <a:pt x="9" y="4"/>
                        <a:pt x="8" y="4"/>
                        <a:pt x="6" y="5"/>
                      </a:cubicBezTo>
                      <a:cubicBezTo>
                        <a:pt x="5" y="5"/>
                        <a:pt x="4" y="6"/>
                        <a:pt x="4" y="7"/>
                      </a:cubicBezTo>
                      <a:cubicBezTo>
                        <a:pt x="9" y="10"/>
                        <a:pt x="9" y="10"/>
                        <a:pt x="9" y="10"/>
                      </a:cubicBezTo>
                      <a:lnTo>
                        <a:pt x="4" y="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121" name="Freeform 3491">
                  <a:extLst>
                    <a:ext uri="{FF2B5EF4-FFF2-40B4-BE49-F238E27FC236}">
                      <a16:creationId xmlns:a16="http://schemas.microsoft.com/office/drawing/2014/main" id="{CC1C429E-3F53-4C43-912E-21181FB9375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636250" y="3114675"/>
                  <a:ext cx="28575" cy="26988"/>
                </a:xfrm>
                <a:custGeom>
                  <a:avLst/>
                  <a:gdLst>
                    <a:gd name="T0" fmla="*/ 8 w 17"/>
                    <a:gd name="T1" fmla="*/ 16 h 16"/>
                    <a:gd name="T2" fmla="*/ 6 w 17"/>
                    <a:gd name="T3" fmla="*/ 16 h 16"/>
                    <a:gd name="T4" fmla="*/ 1 w 17"/>
                    <a:gd name="T5" fmla="*/ 7 h 16"/>
                    <a:gd name="T6" fmla="*/ 10 w 17"/>
                    <a:gd name="T7" fmla="*/ 2 h 16"/>
                    <a:gd name="T8" fmla="*/ 16 w 17"/>
                    <a:gd name="T9" fmla="*/ 11 h 16"/>
                    <a:gd name="T10" fmla="*/ 16 w 17"/>
                    <a:gd name="T11" fmla="*/ 11 h 16"/>
                    <a:gd name="T12" fmla="*/ 12 w 17"/>
                    <a:gd name="T13" fmla="*/ 15 h 16"/>
                    <a:gd name="T14" fmla="*/ 8 w 17"/>
                    <a:gd name="T15" fmla="*/ 16 h 16"/>
                    <a:gd name="T16" fmla="*/ 4 w 17"/>
                    <a:gd name="T17" fmla="*/ 8 h 16"/>
                    <a:gd name="T18" fmla="*/ 7 w 17"/>
                    <a:gd name="T19" fmla="*/ 13 h 16"/>
                    <a:gd name="T20" fmla="*/ 12 w 17"/>
                    <a:gd name="T21" fmla="*/ 10 h 16"/>
                    <a:gd name="T22" fmla="*/ 9 w 17"/>
                    <a:gd name="T23" fmla="*/ 5 h 16"/>
                    <a:gd name="T24" fmla="*/ 6 w 17"/>
                    <a:gd name="T25" fmla="*/ 5 h 16"/>
                    <a:gd name="T26" fmla="*/ 4 w 17"/>
                    <a:gd name="T27" fmla="*/ 8 h 16"/>
                    <a:gd name="T28" fmla="*/ 10 w 17"/>
                    <a:gd name="T29" fmla="*/ 9 h 16"/>
                    <a:gd name="T30" fmla="*/ 4 w 17"/>
                    <a:gd name="T31" fmla="*/ 8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7" h="16">
                      <a:moveTo>
                        <a:pt x="8" y="16"/>
                      </a:moveTo>
                      <a:cubicBezTo>
                        <a:pt x="8" y="16"/>
                        <a:pt x="7" y="16"/>
                        <a:pt x="6" y="16"/>
                      </a:cubicBezTo>
                      <a:cubicBezTo>
                        <a:pt x="2" y="15"/>
                        <a:pt x="0" y="11"/>
                        <a:pt x="1" y="7"/>
                      </a:cubicBezTo>
                      <a:cubicBezTo>
                        <a:pt x="2" y="3"/>
                        <a:pt x="6" y="0"/>
                        <a:pt x="10" y="2"/>
                      </a:cubicBezTo>
                      <a:cubicBezTo>
                        <a:pt x="14" y="3"/>
                        <a:pt x="17" y="7"/>
                        <a:pt x="16" y="11"/>
                      </a:cubicBezTo>
                      <a:cubicBezTo>
                        <a:pt x="16" y="11"/>
                        <a:pt x="16" y="11"/>
                        <a:pt x="16" y="11"/>
                      </a:cubicBezTo>
                      <a:cubicBezTo>
                        <a:pt x="15" y="13"/>
                        <a:pt x="14" y="14"/>
                        <a:pt x="12" y="15"/>
                      </a:cubicBezTo>
                      <a:cubicBezTo>
                        <a:pt x="11" y="16"/>
                        <a:pt x="10" y="16"/>
                        <a:pt x="8" y="16"/>
                      </a:cubicBezTo>
                      <a:close/>
                      <a:moveTo>
                        <a:pt x="4" y="8"/>
                      </a:moveTo>
                      <a:cubicBezTo>
                        <a:pt x="3" y="10"/>
                        <a:pt x="5" y="12"/>
                        <a:pt x="7" y="13"/>
                      </a:cubicBezTo>
                      <a:cubicBezTo>
                        <a:pt x="9" y="14"/>
                        <a:pt x="12" y="12"/>
                        <a:pt x="12" y="10"/>
                      </a:cubicBezTo>
                      <a:cubicBezTo>
                        <a:pt x="13" y="8"/>
                        <a:pt x="12" y="5"/>
                        <a:pt x="9" y="5"/>
                      </a:cubicBezTo>
                      <a:cubicBezTo>
                        <a:pt x="8" y="4"/>
                        <a:pt x="7" y="4"/>
                        <a:pt x="6" y="5"/>
                      </a:cubicBezTo>
                      <a:cubicBezTo>
                        <a:pt x="5" y="6"/>
                        <a:pt x="4" y="7"/>
                        <a:pt x="4" y="8"/>
                      </a:cubicBezTo>
                      <a:cubicBezTo>
                        <a:pt x="10" y="9"/>
                        <a:pt x="10" y="9"/>
                        <a:pt x="10" y="9"/>
                      </a:cubicBezTo>
                      <a:lnTo>
                        <a:pt x="4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</p:grp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CCF0090D-9B94-4E40-80E1-DD18AFB840DB}"/>
                </a:ext>
              </a:extLst>
            </p:cNvPr>
            <p:cNvGrpSpPr/>
            <p:nvPr/>
          </p:nvGrpSpPr>
          <p:grpSpPr>
            <a:xfrm>
              <a:off x="5810422" y="4129706"/>
              <a:ext cx="2333243" cy="1730873"/>
              <a:chOff x="5327829" y="4129706"/>
              <a:chExt cx="2333243" cy="1730873"/>
            </a:xfrm>
          </p:grpSpPr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ADB0467C-9ABA-4B5F-92D1-1ECA791AD1B3}"/>
                  </a:ext>
                </a:extLst>
              </p:cNvPr>
              <p:cNvSpPr/>
              <p:nvPr/>
            </p:nvSpPr>
            <p:spPr>
              <a:xfrm>
                <a:off x="6002548" y="5365614"/>
                <a:ext cx="165852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buClr>
                    <a:srgbClr val="C00000"/>
                  </a:buClr>
                </a:pPr>
                <a:r>
                  <a:rPr kumimoji="1" lang="zh-CN" altLang="en-US" sz="1600" b="1" dirty="0">
                    <a:solidFill>
                      <a:srgbClr val="FF0000"/>
                    </a:solidFill>
                    <a:latin typeface="黑体" pitchFamily="49" charset="-122"/>
                    <a:ea typeface="微软雅黑" pitchFamily="34" charset="-122"/>
                  </a:rPr>
                  <a:t>简单的开发过程</a:t>
                </a:r>
                <a:endParaRPr kumimoji="1" lang="zh-CN" altLang="zh-CN" sz="1600" b="1" dirty="0">
                  <a:solidFill>
                    <a:srgbClr val="FF0000"/>
                  </a:solidFill>
                  <a:latin typeface="黑体" pitchFamily="49" charset="-122"/>
                  <a:ea typeface="微软雅黑" pitchFamily="34" charset="-122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64" name="Line 20">
                <a:extLst>
                  <a:ext uri="{FF2B5EF4-FFF2-40B4-BE49-F238E27FC236}">
                    <a16:creationId xmlns:a16="http://schemas.microsoft.com/office/drawing/2014/main" id="{D78E9DC0-7F12-428E-8F18-CBB33C40EE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73831" y="4129706"/>
                <a:ext cx="0" cy="974857"/>
              </a:xfrm>
              <a:prstGeom prst="line">
                <a:avLst/>
              </a:prstGeom>
              <a:noFill/>
              <a:ln w="25400" cap="rnd">
                <a:solidFill>
                  <a:schemeClr val="accent2"/>
                </a:solidFill>
                <a:prstDash val="sys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65" name="Oval 28">
                <a:extLst>
                  <a:ext uri="{FF2B5EF4-FFF2-40B4-BE49-F238E27FC236}">
                    <a16:creationId xmlns:a16="http://schemas.microsoft.com/office/drawing/2014/main" id="{6169DE3B-0569-4C20-B15B-2A18F56DC1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27829" y="5170306"/>
                <a:ext cx="690273" cy="690273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endParaRPr>
              </a:p>
            </p:txBody>
          </p:sp>
          <p:grpSp>
            <p:nvGrpSpPr>
              <p:cNvPr id="66" name="组合 65">
                <a:extLst>
                  <a:ext uri="{FF2B5EF4-FFF2-40B4-BE49-F238E27FC236}">
                    <a16:creationId xmlns:a16="http://schemas.microsoft.com/office/drawing/2014/main" id="{9DB92A72-6465-4864-8E49-D9958943A00F}"/>
                  </a:ext>
                </a:extLst>
              </p:cNvPr>
              <p:cNvGrpSpPr/>
              <p:nvPr/>
            </p:nvGrpSpPr>
            <p:grpSpPr>
              <a:xfrm>
                <a:off x="5471602" y="5301353"/>
                <a:ext cx="426278" cy="419121"/>
                <a:chOff x="15740063" y="5287963"/>
                <a:chExt cx="850900" cy="836612"/>
              </a:xfrm>
              <a:solidFill>
                <a:schemeClr val="bg1"/>
              </a:solidFill>
              <a:effectLst/>
            </p:grpSpPr>
            <p:sp>
              <p:nvSpPr>
                <p:cNvPr id="67" name="Freeform 68">
                  <a:extLst>
                    <a:ext uri="{FF2B5EF4-FFF2-40B4-BE49-F238E27FC236}">
                      <a16:creationId xmlns:a16="http://schemas.microsoft.com/office/drawing/2014/main" id="{FA82DAC5-DD55-4F15-BE3B-76BC999E13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882938" y="5634038"/>
                  <a:ext cx="708025" cy="20637"/>
                </a:xfrm>
                <a:custGeom>
                  <a:avLst/>
                  <a:gdLst>
                    <a:gd name="T0" fmla="*/ 419 w 425"/>
                    <a:gd name="T1" fmla="*/ 12 h 12"/>
                    <a:gd name="T2" fmla="*/ 6 w 425"/>
                    <a:gd name="T3" fmla="*/ 12 h 12"/>
                    <a:gd name="T4" fmla="*/ 0 w 425"/>
                    <a:gd name="T5" fmla="*/ 6 h 12"/>
                    <a:gd name="T6" fmla="*/ 6 w 425"/>
                    <a:gd name="T7" fmla="*/ 0 h 12"/>
                    <a:gd name="T8" fmla="*/ 419 w 425"/>
                    <a:gd name="T9" fmla="*/ 0 h 12"/>
                    <a:gd name="T10" fmla="*/ 425 w 425"/>
                    <a:gd name="T11" fmla="*/ 6 h 12"/>
                    <a:gd name="T12" fmla="*/ 419 w 425"/>
                    <a:gd name="T13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25" h="12">
                      <a:moveTo>
                        <a:pt x="419" y="12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3" y="12"/>
                        <a:pt x="0" y="10"/>
                        <a:pt x="0" y="6"/>
                      </a:cubicBezTo>
                      <a:cubicBezTo>
                        <a:pt x="0" y="3"/>
                        <a:pt x="3" y="0"/>
                        <a:pt x="6" y="0"/>
                      </a:cubicBezTo>
                      <a:cubicBezTo>
                        <a:pt x="419" y="0"/>
                        <a:pt x="419" y="0"/>
                        <a:pt x="419" y="0"/>
                      </a:cubicBezTo>
                      <a:cubicBezTo>
                        <a:pt x="422" y="0"/>
                        <a:pt x="425" y="3"/>
                        <a:pt x="425" y="6"/>
                      </a:cubicBezTo>
                      <a:cubicBezTo>
                        <a:pt x="425" y="10"/>
                        <a:pt x="422" y="12"/>
                        <a:pt x="419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68" name="Freeform 69">
                  <a:extLst>
                    <a:ext uri="{FF2B5EF4-FFF2-40B4-BE49-F238E27FC236}">
                      <a16:creationId xmlns:a16="http://schemas.microsoft.com/office/drawing/2014/main" id="{7CDF4A3A-BDF3-43A9-BF3A-742E6416DF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225838" y="5289550"/>
                  <a:ext cx="20638" cy="366712"/>
                </a:xfrm>
                <a:custGeom>
                  <a:avLst/>
                  <a:gdLst>
                    <a:gd name="T0" fmla="*/ 6 w 12"/>
                    <a:gd name="T1" fmla="*/ 219 h 219"/>
                    <a:gd name="T2" fmla="*/ 0 w 12"/>
                    <a:gd name="T3" fmla="*/ 213 h 219"/>
                    <a:gd name="T4" fmla="*/ 0 w 12"/>
                    <a:gd name="T5" fmla="*/ 6 h 219"/>
                    <a:gd name="T6" fmla="*/ 6 w 12"/>
                    <a:gd name="T7" fmla="*/ 0 h 219"/>
                    <a:gd name="T8" fmla="*/ 12 w 12"/>
                    <a:gd name="T9" fmla="*/ 6 h 219"/>
                    <a:gd name="T10" fmla="*/ 12 w 12"/>
                    <a:gd name="T11" fmla="*/ 213 h 219"/>
                    <a:gd name="T12" fmla="*/ 6 w 12"/>
                    <a:gd name="T13" fmla="*/ 219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" h="219">
                      <a:moveTo>
                        <a:pt x="6" y="219"/>
                      </a:moveTo>
                      <a:cubicBezTo>
                        <a:pt x="3" y="219"/>
                        <a:pt x="0" y="216"/>
                        <a:pt x="0" y="213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3"/>
                        <a:pt x="3" y="0"/>
                        <a:pt x="6" y="0"/>
                      </a:cubicBezTo>
                      <a:cubicBezTo>
                        <a:pt x="10" y="0"/>
                        <a:pt x="12" y="3"/>
                        <a:pt x="12" y="6"/>
                      </a:cubicBezTo>
                      <a:cubicBezTo>
                        <a:pt x="12" y="213"/>
                        <a:pt x="12" y="213"/>
                        <a:pt x="12" y="213"/>
                      </a:cubicBezTo>
                      <a:cubicBezTo>
                        <a:pt x="12" y="216"/>
                        <a:pt x="10" y="219"/>
                        <a:pt x="6" y="2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69" name="Freeform 70">
                  <a:extLst>
                    <a:ext uri="{FF2B5EF4-FFF2-40B4-BE49-F238E27FC236}">
                      <a16:creationId xmlns:a16="http://schemas.microsoft.com/office/drawing/2014/main" id="{90FD684B-D14F-4BEB-B3CC-9C6F758CCC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882938" y="5289550"/>
                  <a:ext cx="708025" cy="666750"/>
                </a:xfrm>
                <a:custGeom>
                  <a:avLst/>
                  <a:gdLst>
                    <a:gd name="T0" fmla="*/ 313 w 425"/>
                    <a:gd name="T1" fmla="*/ 399 h 399"/>
                    <a:gd name="T2" fmla="*/ 308 w 425"/>
                    <a:gd name="T3" fmla="*/ 395 h 399"/>
                    <a:gd name="T4" fmla="*/ 311 w 425"/>
                    <a:gd name="T5" fmla="*/ 387 h 399"/>
                    <a:gd name="T6" fmla="*/ 413 w 425"/>
                    <a:gd name="T7" fmla="*/ 212 h 399"/>
                    <a:gd name="T8" fmla="*/ 212 w 425"/>
                    <a:gd name="T9" fmla="*/ 12 h 399"/>
                    <a:gd name="T10" fmla="*/ 12 w 425"/>
                    <a:gd name="T11" fmla="*/ 212 h 399"/>
                    <a:gd name="T12" fmla="*/ 6 w 425"/>
                    <a:gd name="T13" fmla="*/ 218 h 399"/>
                    <a:gd name="T14" fmla="*/ 0 w 425"/>
                    <a:gd name="T15" fmla="*/ 212 h 399"/>
                    <a:gd name="T16" fmla="*/ 212 w 425"/>
                    <a:gd name="T17" fmla="*/ 0 h 399"/>
                    <a:gd name="T18" fmla="*/ 425 w 425"/>
                    <a:gd name="T19" fmla="*/ 212 h 399"/>
                    <a:gd name="T20" fmla="*/ 316 w 425"/>
                    <a:gd name="T21" fmla="*/ 398 h 399"/>
                    <a:gd name="T22" fmla="*/ 313 w 425"/>
                    <a:gd name="T23" fmla="*/ 399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25" h="399">
                      <a:moveTo>
                        <a:pt x="313" y="399"/>
                      </a:moveTo>
                      <a:cubicBezTo>
                        <a:pt x="311" y="399"/>
                        <a:pt x="309" y="397"/>
                        <a:pt x="308" y="395"/>
                      </a:cubicBezTo>
                      <a:cubicBezTo>
                        <a:pt x="307" y="393"/>
                        <a:pt x="308" y="389"/>
                        <a:pt x="311" y="387"/>
                      </a:cubicBezTo>
                      <a:cubicBezTo>
                        <a:pt x="374" y="352"/>
                        <a:pt x="413" y="285"/>
                        <a:pt x="413" y="212"/>
                      </a:cubicBezTo>
                      <a:cubicBezTo>
                        <a:pt x="413" y="102"/>
                        <a:pt x="323" y="12"/>
                        <a:pt x="212" y="12"/>
                      </a:cubicBezTo>
                      <a:cubicBezTo>
                        <a:pt x="102" y="12"/>
                        <a:pt x="12" y="102"/>
                        <a:pt x="12" y="212"/>
                      </a:cubicBezTo>
                      <a:cubicBezTo>
                        <a:pt x="12" y="216"/>
                        <a:pt x="9" y="218"/>
                        <a:pt x="6" y="218"/>
                      </a:cubicBezTo>
                      <a:cubicBezTo>
                        <a:pt x="3" y="218"/>
                        <a:pt x="0" y="216"/>
                        <a:pt x="0" y="212"/>
                      </a:cubicBezTo>
                      <a:cubicBezTo>
                        <a:pt x="0" y="95"/>
                        <a:pt x="95" y="0"/>
                        <a:pt x="212" y="0"/>
                      </a:cubicBezTo>
                      <a:cubicBezTo>
                        <a:pt x="330" y="0"/>
                        <a:pt x="425" y="95"/>
                        <a:pt x="425" y="212"/>
                      </a:cubicBezTo>
                      <a:cubicBezTo>
                        <a:pt x="425" y="289"/>
                        <a:pt x="383" y="360"/>
                        <a:pt x="316" y="398"/>
                      </a:cubicBezTo>
                      <a:cubicBezTo>
                        <a:pt x="315" y="398"/>
                        <a:pt x="314" y="399"/>
                        <a:pt x="313" y="39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70" name="Freeform 71">
                  <a:extLst>
                    <a:ext uri="{FF2B5EF4-FFF2-40B4-BE49-F238E27FC236}">
                      <a16:creationId xmlns:a16="http://schemas.microsoft.com/office/drawing/2014/main" id="{15133A49-8E95-41C8-9349-3F4CA2D050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043275" y="5287963"/>
                  <a:ext cx="204788" cy="366712"/>
                </a:xfrm>
                <a:custGeom>
                  <a:avLst/>
                  <a:gdLst>
                    <a:gd name="T0" fmla="*/ 6 w 123"/>
                    <a:gd name="T1" fmla="*/ 219 h 219"/>
                    <a:gd name="T2" fmla="*/ 0 w 123"/>
                    <a:gd name="T3" fmla="*/ 213 h 219"/>
                    <a:gd name="T4" fmla="*/ 114 w 123"/>
                    <a:gd name="T5" fmla="*/ 1 h 219"/>
                    <a:gd name="T6" fmla="*/ 122 w 123"/>
                    <a:gd name="T7" fmla="*/ 5 h 219"/>
                    <a:gd name="T8" fmla="*/ 119 w 123"/>
                    <a:gd name="T9" fmla="*/ 12 h 219"/>
                    <a:gd name="T10" fmla="*/ 119 w 123"/>
                    <a:gd name="T11" fmla="*/ 12 h 219"/>
                    <a:gd name="T12" fmla="*/ 12 w 123"/>
                    <a:gd name="T13" fmla="*/ 213 h 219"/>
                    <a:gd name="T14" fmla="*/ 6 w 123"/>
                    <a:gd name="T15" fmla="*/ 219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3" h="219">
                      <a:moveTo>
                        <a:pt x="6" y="219"/>
                      </a:moveTo>
                      <a:cubicBezTo>
                        <a:pt x="2" y="219"/>
                        <a:pt x="0" y="217"/>
                        <a:pt x="0" y="213"/>
                      </a:cubicBezTo>
                      <a:cubicBezTo>
                        <a:pt x="0" y="49"/>
                        <a:pt x="113" y="2"/>
                        <a:pt x="114" y="1"/>
                      </a:cubicBezTo>
                      <a:cubicBezTo>
                        <a:pt x="117" y="0"/>
                        <a:pt x="121" y="2"/>
                        <a:pt x="122" y="5"/>
                      </a:cubicBezTo>
                      <a:cubicBezTo>
                        <a:pt x="123" y="8"/>
                        <a:pt x="122" y="11"/>
                        <a:pt x="119" y="12"/>
                      </a:cubicBezTo>
                      <a:cubicBezTo>
                        <a:pt x="119" y="12"/>
                        <a:pt x="119" y="12"/>
                        <a:pt x="119" y="12"/>
                      </a:cubicBezTo>
                      <a:cubicBezTo>
                        <a:pt x="114" y="14"/>
                        <a:pt x="12" y="57"/>
                        <a:pt x="12" y="213"/>
                      </a:cubicBezTo>
                      <a:cubicBezTo>
                        <a:pt x="12" y="217"/>
                        <a:pt x="9" y="219"/>
                        <a:pt x="6" y="2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71" name="Line 72">
                  <a:extLst>
                    <a:ext uri="{FF2B5EF4-FFF2-40B4-BE49-F238E27FC236}">
                      <a16:creationId xmlns:a16="http://schemas.microsoft.com/office/drawing/2014/main" id="{D3CFDB1A-F953-4A5B-9D1D-928B6C3DF0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052800" y="5643563"/>
                  <a:ext cx="0" cy="0"/>
                </a:xfrm>
                <a:prstGeom prst="line">
                  <a:avLst/>
                </a:prstGeom>
                <a:grpFill/>
                <a:ln w="19050" cap="rnd">
                  <a:solidFill>
                    <a:srgbClr val="344154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72" name="Freeform 73">
                  <a:extLst>
                    <a:ext uri="{FF2B5EF4-FFF2-40B4-BE49-F238E27FC236}">
                      <a16:creationId xmlns:a16="http://schemas.microsoft.com/office/drawing/2014/main" id="{FBC1C6AA-6FD8-45C0-ADD0-FD87CFDB71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225838" y="5287963"/>
                  <a:ext cx="204788" cy="366712"/>
                </a:xfrm>
                <a:custGeom>
                  <a:avLst/>
                  <a:gdLst>
                    <a:gd name="T0" fmla="*/ 117 w 123"/>
                    <a:gd name="T1" fmla="*/ 219 h 219"/>
                    <a:gd name="T2" fmla="*/ 111 w 123"/>
                    <a:gd name="T3" fmla="*/ 213 h 219"/>
                    <a:gd name="T4" fmla="*/ 4 w 123"/>
                    <a:gd name="T5" fmla="*/ 12 h 219"/>
                    <a:gd name="T6" fmla="*/ 1 w 123"/>
                    <a:gd name="T7" fmla="*/ 5 h 219"/>
                    <a:gd name="T8" fmla="*/ 9 w 123"/>
                    <a:gd name="T9" fmla="*/ 1 h 219"/>
                    <a:gd name="T10" fmla="*/ 123 w 123"/>
                    <a:gd name="T11" fmla="*/ 213 h 219"/>
                    <a:gd name="T12" fmla="*/ 117 w 123"/>
                    <a:gd name="T13" fmla="*/ 219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3" h="219">
                      <a:moveTo>
                        <a:pt x="117" y="219"/>
                      </a:moveTo>
                      <a:cubicBezTo>
                        <a:pt x="114" y="219"/>
                        <a:pt x="111" y="217"/>
                        <a:pt x="111" y="213"/>
                      </a:cubicBezTo>
                      <a:cubicBezTo>
                        <a:pt x="111" y="57"/>
                        <a:pt x="5" y="13"/>
                        <a:pt x="4" y="12"/>
                      </a:cubicBezTo>
                      <a:cubicBezTo>
                        <a:pt x="1" y="11"/>
                        <a:pt x="0" y="8"/>
                        <a:pt x="1" y="5"/>
                      </a:cubicBezTo>
                      <a:cubicBezTo>
                        <a:pt x="2" y="2"/>
                        <a:pt x="6" y="0"/>
                        <a:pt x="9" y="1"/>
                      </a:cubicBezTo>
                      <a:cubicBezTo>
                        <a:pt x="10" y="2"/>
                        <a:pt x="123" y="49"/>
                        <a:pt x="123" y="213"/>
                      </a:cubicBezTo>
                      <a:cubicBezTo>
                        <a:pt x="123" y="217"/>
                        <a:pt x="121" y="219"/>
                        <a:pt x="117" y="2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73" name="Freeform 74">
                  <a:extLst>
                    <a:ext uri="{FF2B5EF4-FFF2-40B4-BE49-F238E27FC236}">
                      <a16:creationId xmlns:a16="http://schemas.microsoft.com/office/drawing/2014/main" id="{98EFA62B-6BB5-4E99-9849-D41DF1561D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75063" y="5634038"/>
                  <a:ext cx="55563" cy="203200"/>
                </a:xfrm>
                <a:custGeom>
                  <a:avLst/>
                  <a:gdLst>
                    <a:gd name="T0" fmla="*/ 7 w 34"/>
                    <a:gd name="T1" fmla="*/ 122 h 122"/>
                    <a:gd name="T2" fmla="*/ 5 w 34"/>
                    <a:gd name="T3" fmla="*/ 121 h 122"/>
                    <a:gd name="T4" fmla="*/ 2 w 34"/>
                    <a:gd name="T5" fmla="*/ 113 h 122"/>
                    <a:gd name="T6" fmla="*/ 22 w 34"/>
                    <a:gd name="T7" fmla="*/ 6 h 122"/>
                    <a:gd name="T8" fmla="*/ 28 w 34"/>
                    <a:gd name="T9" fmla="*/ 0 h 122"/>
                    <a:gd name="T10" fmla="*/ 34 w 34"/>
                    <a:gd name="T11" fmla="*/ 6 h 122"/>
                    <a:gd name="T12" fmla="*/ 13 w 34"/>
                    <a:gd name="T13" fmla="*/ 118 h 122"/>
                    <a:gd name="T14" fmla="*/ 7 w 34"/>
                    <a:gd name="T15" fmla="*/ 12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4" h="122">
                      <a:moveTo>
                        <a:pt x="7" y="122"/>
                      </a:moveTo>
                      <a:cubicBezTo>
                        <a:pt x="7" y="122"/>
                        <a:pt x="6" y="122"/>
                        <a:pt x="5" y="121"/>
                      </a:cubicBezTo>
                      <a:cubicBezTo>
                        <a:pt x="2" y="120"/>
                        <a:pt x="0" y="117"/>
                        <a:pt x="2" y="113"/>
                      </a:cubicBezTo>
                      <a:cubicBezTo>
                        <a:pt x="15" y="82"/>
                        <a:pt x="22" y="46"/>
                        <a:pt x="22" y="6"/>
                      </a:cubicBezTo>
                      <a:cubicBezTo>
                        <a:pt x="22" y="3"/>
                        <a:pt x="25" y="0"/>
                        <a:pt x="28" y="0"/>
                      </a:cubicBezTo>
                      <a:cubicBezTo>
                        <a:pt x="32" y="0"/>
                        <a:pt x="34" y="3"/>
                        <a:pt x="34" y="6"/>
                      </a:cubicBezTo>
                      <a:cubicBezTo>
                        <a:pt x="34" y="48"/>
                        <a:pt x="27" y="86"/>
                        <a:pt x="13" y="118"/>
                      </a:cubicBezTo>
                      <a:cubicBezTo>
                        <a:pt x="12" y="121"/>
                        <a:pt x="10" y="122"/>
                        <a:pt x="7" y="1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74" name="Freeform 75">
                  <a:extLst>
                    <a:ext uri="{FF2B5EF4-FFF2-40B4-BE49-F238E27FC236}">
                      <a16:creationId xmlns:a16="http://schemas.microsoft.com/office/drawing/2014/main" id="{5D9AA970-A065-406A-AE75-8984D3E1F5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986125" y="5384800"/>
                  <a:ext cx="260350" cy="122237"/>
                </a:xfrm>
                <a:custGeom>
                  <a:avLst/>
                  <a:gdLst>
                    <a:gd name="T0" fmla="*/ 150 w 156"/>
                    <a:gd name="T1" fmla="*/ 73 h 73"/>
                    <a:gd name="T2" fmla="*/ 2 w 156"/>
                    <a:gd name="T3" fmla="*/ 10 h 73"/>
                    <a:gd name="T4" fmla="*/ 4 w 156"/>
                    <a:gd name="T5" fmla="*/ 2 h 73"/>
                    <a:gd name="T6" fmla="*/ 12 w 156"/>
                    <a:gd name="T7" fmla="*/ 4 h 73"/>
                    <a:gd name="T8" fmla="*/ 150 w 156"/>
                    <a:gd name="T9" fmla="*/ 61 h 73"/>
                    <a:gd name="T10" fmla="*/ 156 w 156"/>
                    <a:gd name="T11" fmla="*/ 67 h 73"/>
                    <a:gd name="T12" fmla="*/ 150 w 156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6" h="73">
                      <a:moveTo>
                        <a:pt x="150" y="73"/>
                      </a:moveTo>
                      <a:cubicBezTo>
                        <a:pt x="34" y="73"/>
                        <a:pt x="3" y="12"/>
                        <a:pt x="2" y="10"/>
                      </a:cubicBezTo>
                      <a:cubicBezTo>
                        <a:pt x="0" y="7"/>
                        <a:pt x="1" y="3"/>
                        <a:pt x="4" y="2"/>
                      </a:cubicBezTo>
                      <a:cubicBezTo>
                        <a:pt x="7" y="0"/>
                        <a:pt x="11" y="1"/>
                        <a:pt x="12" y="4"/>
                      </a:cubicBezTo>
                      <a:cubicBezTo>
                        <a:pt x="13" y="5"/>
                        <a:pt x="42" y="61"/>
                        <a:pt x="150" y="61"/>
                      </a:cubicBezTo>
                      <a:cubicBezTo>
                        <a:pt x="154" y="61"/>
                        <a:pt x="156" y="63"/>
                        <a:pt x="156" y="67"/>
                      </a:cubicBezTo>
                      <a:cubicBezTo>
                        <a:pt x="156" y="70"/>
                        <a:pt x="154" y="73"/>
                        <a:pt x="150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75" name="Freeform 76">
                  <a:extLst>
                    <a:ext uri="{FF2B5EF4-FFF2-40B4-BE49-F238E27FC236}">
                      <a16:creationId xmlns:a16="http://schemas.microsoft.com/office/drawing/2014/main" id="{D3B8F4F4-40DD-40AC-862D-BE82875469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227425" y="5384800"/>
                  <a:ext cx="260350" cy="122237"/>
                </a:xfrm>
                <a:custGeom>
                  <a:avLst/>
                  <a:gdLst>
                    <a:gd name="T0" fmla="*/ 6 w 156"/>
                    <a:gd name="T1" fmla="*/ 73 h 73"/>
                    <a:gd name="T2" fmla="*/ 0 w 156"/>
                    <a:gd name="T3" fmla="*/ 67 h 73"/>
                    <a:gd name="T4" fmla="*/ 6 w 156"/>
                    <a:gd name="T5" fmla="*/ 61 h 73"/>
                    <a:gd name="T6" fmla="*/ 144 w 156"/>
                    <a:gd name="T7" fmla="*/ 4 h 73"/>
                    <a:gd name="T8" fmla="*/ 152 w 156"/>
                    <a:gd name="T9" fmla="*/ 2 h 73"/>
                    <a:gd name="T10" fmla="*/ 154 w 156"/>
                    <a:gd name="T11" fmla="*/ 10 h 73"/>
                    <a:gd name="T12" fmla="*/ 6 w 156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6" h="73">
                      <a:moveTo>
                        <a:pt x="6" y="73"/>
                      </a:moveTo>
                      <a:cubicBezTo>
                        <a:pt x="2" y="73"/>
                        <a:pt x="0" y="70"/>
                        <a:pt x="0" y="67"/>
                      </a:cubicBezTo>
                      <a:cubicBezTo>
                        <a:pt x="0" y="63"/>
                        <a:pt x="2" y="61"/>
                        <a:pt x="6" y="61"/>
                      </a:cubicBezTo>
                      <a:cubicBezTo>
                        <a:pt x="114" y="61"/>
                        <a:pt x="143" y="5"/>
                        <a:pt x="144" y="4"/>
                      </a:cubicBezTo>
                      <a:cubicBezTo>
                        <a:pt x="145" y="1"/>
                        <a:pt x="149" y="0"/>
                        <a:pt x="152" y="2"/>
                      </a:cubicBezTo>
                      <a:cubicBezTo>
                        <a:pt x="155" y="3"/>
                        <a:pt x="156" y="7"/>
                        <a:pt x="154" y="10"/>
                      </a:cubicBezTo>
                      <a:cubicBezTo>
                        <a:pt x="153" y="12"/>
                        <a:pt x="122" y="73"/>
                        <a:pt x="6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76" name="Freeform 77">
                  <a:extLst>
                    <a:ext uri="{FF2B5EF4-FFF2-40B4-BE49-F238E27FC236}">
                      <a16:creationId xmlns:a16="http://schemas.microsoft.com/office/drawing/2014/main" id="{78E99194-CF9B-49A4-BE5A-C372EDDF3E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75063" y="5807075"/>
                  <a:ext cx="112713" cy="95250"/>
                </a:xfrm>
                <a:custGeom>
                  <a:avLst/>
                  <a:gdLst>
                    <a:gd name="T0" fmla="*/ 61 w 68"/>
                    <a:gd name="T1" fmla="*/ 57 h 57"/>
                    <a:gd name="T2" fmla="*/ 56 w 68"/>
                    <a:gd name="T3" fmla="*/ 53 h 57"/>
                    <a:gd name="T4" fmla="*/ 4 w 68"/>
                    <a:gd name="T5" fmla="*/ 13 h 57"/>
                    <a:gd name="T6" fmla="*/ 1 w 68"/>
                    <a:gd name="T7" fmla="*/ 5 h 57"/>
                    <a:gd name="T8" fmla="*/ 9 w 68"/>
                    <a:gd name="T9" fmla="*/ 2 h 57"/>
                    <a:gd name="T10" fmla="*/ 66 w 68"/>
                    <a:gd name="T11" fmla="*/ 48 h 57"/>
                    <a:gd name="T12" fmla="*/ 64 w 68"/>
                    <a:gd name="T13" fmla="*/ 56 h 57"/>
                    <a:gd name="T14" fmla="*/ 61 w 68"/>
                    <a:gd name="T15" fmla="*/ 57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8" h="57">
                      <a:moveTo>
                        <a:pt x="61" y="57"/>
                      </a:moveTo>
                      <a:cubicBezTo>
                        <a:pt x="59" y="57"/>
                        <a:pt x="57" y="56"/>
                        <a:pt x="56" y="53"/>
                      </a:cubicBezTo>
                      <a:cubicBezTo>
                        <a:pt x="56" y="53"/>
                        <a:pt x="43" y="29"/>
                        <a:pt x="4" y="13"/>
                      </a:cubicBezTo>
                      <a:cubicBezTo>
                        <a:pt x="1" y="11"/>
                        <a:pt x="0" y="8"/>
                        <a:pt x="1" y="5"/>
                      </a:cubicBezTo>
                      <a:cubicBezTo>
                        <a:pt x="2" y="2"/>
                        <a:pt x="6" y="0"/>
                        <a:pt x="9" y="2"/>
                      </a:cubicBezTo>
                      <a:cubicBezTo>
                        <a:pt x="52" y="20"/>
                        <a:pt x="66" y="47"/>
                        <a:pt x="66" y="48"/>
                      </a:cubicBezTo>
                      <a:cubicBezTo>
                        <a:pt x="68" y="51"/>
                        <a:pt x="67" y="55"/>
                        <a:pt x="64" y="56"/>
                      </a:cubicBezTo>
                      <a:cubicBezTo>
                        <a:pt x="63" y="57"/>
                        <a:pt x="62" y="57"/>
                        <a:pt x="61" y="5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77" name="Freeform 78">
                  <a:extLst>
                    <a:ext uri="{FF2B5EF4-FFF2-40B4-BE49-F238E27FC236}">
                      <a16:creationId xmlns:a16="http://schemas.microsoft.com/office/drawing/2014/main" id="{2C1BC2C3-6246-4A52-B7B3-F25B3C0622E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5740063" y="5634038"/>
                  <a:ext cx="693738" cy="490537"/>
                </a:xfrm>
                <a:custGeom>
                  <a:avLst/>
                  <a:gdLst>
                    <a:gd name="T0" fmla="*/ 376 w 417"/>
                    <a:gd name="T1" fmla="*/ 290 h 294"/>
                    <a:gd name="T2" fmla="*/ 348 w 417"/>
                    <a:gd name="T3" fmla="*/ 279 h 294"/>
                    <a:gd name="T4" fmla="*/ 285 w 417"/>
                    <a:gd name="T5" fmla="*/ 216 h 294"/>
                    <a:gd name="T6" fmla="*/ 132 w 417"/>
                    <a:gd name="T7" fmla="*/ 216 h 294"/>
                    <a:gd name="T8" fmla="*/ 69 w 417"/>
                    <a:gd name="T9" fmla="*/ 279 h 294"/>
                    <a:gd name="T10" fmla="*/ 23 w 417"/>
                    <a:gd name="T11" fmla="*/ 286 h 294"/>
                    <a:gd name="T12" fmla="*/ 2 w 417"/>
                    <a:gd name="T13" fmla="*/ 245 h 294"/>
                    <a:gd name="T14" fmla="*/ 28 w 417"/>
                    <a:gd name="T15" fmla="*/ 83 h 294"/>
                    <a:gd name="T16" fmla="*/ 124 w 417"/>
                    <a:gd name="T17" fmla="*/ 0 h 294"/>
                    <a:gd name="T18" fmla="*/ 292 w 417"/>
                    <a:gd name="T19" fmla="*/ 0 h 294"/>
                    <a:gd name="T20" fmla="*/ 389 w 417"/>
                    <a:gd name="T21" fmla="*/ 83 h 294"/>
                    <a:gd name="T22" fmla="*/ 415 w 417"/>
                    <a:gd name="T23" fmla="*/ 245 h 294"/>
                    <a:gd name="T24" fmla="*/ 394 w 417"/>
                    <a:gd name="T25" fmla="*/ 286 h 294"/>
                    <a:gd name="T26" fmla="*/ 376 w 417"/>
                    <a:gd name="T27" fmla="*/ 290 h 294"/>
                    <a:gd name="T28" fmla="*/ 130 w 417"/>
                    <a:gd name="T29" fmla="*/ 204 h 294"/>
                    <a:gd name="T30" fmla="*/ 287 w 417"/>
                    <a:gd name="T31" fmla="*/ 204 h 294"/>
                    <a:gd name="T32" fmla="*/ 291 w 417"/>
                    <a:gd name="T33" fmla="*/ 205 h 294"/>
                    <a:gd name="T34" fmla="*/ 356 w 417"/>
                    <a:gd name="T35" fmla="*/ 270 h 294"/>
                    <a:gd name="T36" fmla="*/ 388 w 417"/>
                    <a:gd name="T37" fmla="*/ 275 h 294"/>
                    <a:gd name="T38" fmla="*/ 403 w 417"/>
                    <a:gd name="T39" fmla="*/ 247 h 294"/>
                    <a:gd name="T40" fmla="*/ 378 w 417"/>
                    <a:gd name="T41" fmla="*/ 85 h 294"/>
                    <a:gd name="T42" fmla="*/ 378 w 417"/>
                    <a:gd name="T43" fmla="*/ 85 h 294"/>
                    <a:gd name="T44" fmla="*/ 292 w 417"/>
                    <a:gd name="T45" fmla="*/ 12 h 294"/>
                    <a:gd name="T46" fmla="*/ 124 w 417"/>
                    <a:gd name="T47" fmla="*/ 12 h 294"/>
                    <a:gd name="T48" fmla="*/ 39 w 417"/>
                    <a:gd name="T49" fmla="*/ 85 h 294"/>
                    <a:gd name="T50" fmla="*/ 14 w 417"/>
                    <a:gd name="T51" fmla="*/ 247 h 294"/>
                    <a:gd name="T52" fmla="*/ 29 w 417"/>
                    <a:gd name="T53" fmla="*/ 275 h 294"/>
                    <a:gd name="T54" fmla="*/ 61 w 417"/>
                    <a:gd name="T55" fmla="*/ 270 h 294"/>
                    <a:gd name="T56" fmla="*/ 126 w 417"/>
                    <a:gd name="T57" fmla="*/ 205 h 294"/>
                    <a:gd name="T58" fmla="*/ 130 w 417"/>
                    <a:gd name="T59" fmla="*/ 204 h 2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417" h="294">
                      <a:moveTo>
                        <a:pt x="376" y="290"/>
                      </a:moveTo>
                      <a:cubicBezTo>
                        <a:pt x="365" y="290"/>
                        <a:pt x="356" y="286"/>
                        <a:pt x="348" y="279"/>
                      </a:cubicBezTo>
                      <a:cubicBezTo>
                        <a:pt x="285" y="216"/>
                        <a:pt x="285" y="216"/>
                        <a:pt x="285" y="216"/>
                      </a:cubicBezTo>
                      <a:cubicBezTo>
                        <a:pt x="132" y="216"/>
                        <a:pt x="132" y="216"/>
                        <a:pt x="132" y="216"/>
                      </a:cubicBezTo>
                      <a:cubicBezTo>
                        <a:pt x="69" y="279"/>
                        <a:pt x="69" y="279"/>
                        <a:pt x="69" y="279"/>
                      </a:cubicBezTo>
                      <a:cubicBezTo>
                        <a:pt x="57" y="291"/>
                        <a:pt x="39" y="294"/>
                        <a:pt x="23" y="286"/>
                      </a:cubicBezTo>
                      <a:cubicBezTo>
                        <a:pt x="8" y="278"/>
                        <a:pt x="0" y="262"/>
                        <a:pt x="2" y="245"/>
                      </a:cubicBezTo>
                      <a:cubicBezTo>
                        <a:pt x="28" y="83"/>
                        <a:pt x="28" y="83"/>
                        <a:pt x="28" y="83"/>
                      </a:cubicBezTo>
                      <a:cubicBezTo>
                        <a:pt x="35" y="35"/>
                        <a:pt x="76" y="0"/>
                        <a:pt x="124" y="0"/>
                      </a:cubicBezTo>
                      <a:cubicBezTo>
                        <a:pt x="292" y="0"/>
                        <a:pt x="292" y="0"/>
                        <a:pt x="292" y="0"/>
                      </a:cubicBezTo>
                      <a:cubicBezTo>
                        <a:pt x="341" y="0"/>
                        <a:pt x="382" y="35"/>
                        <a:pt x="389" y="83"/>
                      </a:cubicBezTo>
                      <a:cubicBezTo>
                        <a:pt x="415" y="245"/>
                        <a:pt x="415" y="245"/>
                        <a:pt x="415" y="245"/>
                      </a:cubicBezTo>
                      <a:cubicBezTo>
                        <a:pt x="417" y="262"/>
                        <a:pt x="409" y="278"/>
                        <a:pt x="394" y="286"/>
                      </a:cubicBezTo>
                      <a:cubicBezTo>
                        <a:pt x="388" y="289"/>
                        <a:pt x="382" y="290"/>
                        <a:pt x="376" y="290"/>
                      </a:cubicBezTo>
                      <a:close/>
                      <a:moveTo>
                        <a:pt x="130" y="204"/>
                      </a:moveTo>
                      <a:cubicBezTo>
                        <a:pt x="287" y="204"/>
                        <a:pt x="287" y="204"/>
                        <a:pt x="287" y="204"/>
                      </a:cubicBezTo>
                      <a:cubicBezTo>
                        <a:pt x="289" y="204"/>
                        <a:pt x="290" y="204"/>
                        <a:pt x="291" y="205"/>
                      </a:cubicBezTo>
                      <a:cubicBezTo>
                        <a:pt x="356" y="270"/>
                        <a:pt x="356" y="270"/>
                        <a:pt x="356" y="270"/>
                      </a:cubicBezTo>
                      <a:cubicBezTo>
                        <a:pt x="367" y="281"/>
                        <a:pt x="380" y="280"/>
                        <a:pt x="388" y="275"/>
                      </a:cubicBezTo>
                      <a:cubicBezTo>
                        <a:pt x="397" y="271"/>
                        <a:pt x="405" y="261"/>
                        <a:pt x="403" y="247"/>
                      </a:cubicBezTo>
                      <a:cubicBezTo>
                        <a:pt x="378" y="85"/>
                        <a:pt x="378" y="85"/>
                        <a:pt x="378" y="85"/>
                      </a:cubicBezTo>
                      <a:cubicBezTo>
                        <a:pt x="378" y="85"/>
                        <a:pt x="378" y="85"/>
                        <a:pt x="378" y="85"/>
                      </a:cubicBezTo>
                      <a:cubicBezTo>
                        <a:pt x="371" y="43"/>
                        <a:pt x="335" y="12"/>
                        <a:pt x="292" y="12"/>
                      </a:cubicBezTo>
                      <a:cubicBezTo>
                        <a:pt x="124" y="12"/>
                        <a:pt x="124" y="12"/>
                        <a:pt x="124" y="12"/>
                      </a:cubicBezTo>
                      <a:cubicBezTo>
                        <a:pt x="82" y="12"/>
                        <a:pt x="46" y="43"/>
                        <a:pt x="39" y="85"/>
                      </a:cubicBezTo>
                      <a:cubicBezTo>
                        <a:pt x="14" y="247"/>
                        <a:pt x="14" y="247"/>
                        <a:pt x="14" y="247"/>
                      </a:cubicBezTo>
                      <a:cubicBezTo>
                        <a:pt x="12" y="261"/>
                        <a:pt x="20" y="271"/>
                        <a:pt x="29" y="275"/>
                      </a:cubicBezTo>
                      <a:cubicBezTo>
                        <a:pt x="37" y="280"/>
                        <a:pt x="50" y="281"/>
                        <a:pt x="61" y="270"/>
                      </a:cubicBezTo>
                      <a:cubicBezTo>
                        <a:pt x="126" y="205"/>
                        <a:pt x="126" y="205"/>
                        <a:pt x="126" y="205"/>
                      </a:cubicBezTo>
                      <a:cubicBezTo>
                        <a:pt x="127" y="204"/>
                        <a:pt x="128" y="204"/>
                        <a:pt x="130" y="20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78" name="Freeform 79">
                  <a:extLst>
                    <a:ext uri="{FF2B5EF4-FFF2-40B4-BE49-F238E27FC236}">
                      <a16:creationId xmlns:a16="http://schemas.microsoft.com/office/drawing/2014/main" id="{1CB46458-2CA9-4906-A65B-5440D4B54A7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5740063" y="5634038"/>
                  <a:ext cx="652463" cy="484187"/>
                </a:xfrm>
                <a:custGeom>
                  <a:avLst/>
                  <a:gdLst>
                    <a:gd name="T0" fmla="*/ 41 w 392"/>
                    <a:gd name="T1" fmla="*/ 290 h 290"/>
                    <a:gd name="T2" fmla="*/ 23 w 392"/>
                    <a:gd name="T3" fmla="*/ 286 h 290"/>
                    <a:gd name="T4" fmla="*/ 2 w 392"/>
                    <a:gd name="T5" fmla="*/ 245 h 290"/>
                    <a:gd name="T6" fmla="*/ 28 w 392"/>
                    <a:gd name="T7" fmla="*/ 83 h 290"/>
                    <a:gd name="T8" fmla="*/ 124 w 392"/>
                    <a:gd name="T9" fmla="*/ 0 h 290"/>
                    <a:gd name="T10" fmla="*/ 292 w 392"/>
                    <a:gd name="T11" fmla="*/ 0 h 290"/>
                    <a:gd name="T12" fmla="*/ 389 w 392"/>
                    <a:gd name="T13" fmla="*/ 83 h 290"/>
                    <a:gd name="T14" fmla="*/ 390 w 392"/>
                    <a:gd name="T15" fmla="*/ 92 h 290"/>
                    <a:gd name="T16" fmla="*/ 388 w 392"/>
                    <a:gd name="T17" fmla="*/ 127 h 290"/>
                    <a:gd name="T18" fmla="*/ 353 w 392"/>
                    <a:gd name="T19" fmla="*/ 173 h 290"/>
                    <a:gd name="T20" fmla="*/ 301 w 392"/>
                    <a:gd name="T21" fmla="*/ 189 h 290"/>
                    <a:gd name="T22" fmla="*/ 158 w 392"/>
                    <a:gd name="T23" fmla="*/ 189 h 290"/>
                    <a:gd name="T24" fmla="*/ 134 w 392"/>
                    <a:gd name="T25" fmla="*/ 214 h 290"/>
                    <a:gd name="T26" fmla="*/ 134 w 392"/>
                    <a:gd name="T27" fmla="*/ 214 h 290"/>
                    <a:gd name="T28" fmla="*/ 69 w 392"/>
                    <a:gd name="T29" fmla="*/ 279 h 290"/>
                    <a:gd name="T30" fmla="*/ 41 w 392"/>
                    <a:gd name="T31" fmla="*/ 290 h 290"/>
                    <a:gd name="T32" fmla="*/ 124 w 392"/>
                    <a:gd name="T33" fmla="*/ 12 h 290"/>
                    <a:gd name="T34" fmla="*/ 39 w 392"/>
                    <a:gd name="T35" fmla="*/ 85 h 290"/>
                    <a:gd name="T36" fmla="*/ 14 w 392"/>
                    <a:gd name="T37" fmla="*/ 247 h 290"/>
                    <a:gd name="T38" fmla="*/ 29 w 392"/>
                    <a:gd name="T39" fmla="*/ 275 h 290"/>
                    <a:gd name="T40" fmla="*/ 61 w 392"/>
                    <a:gd name="T41" fmla="*/ 270 h 290"/>
                    <a:gd name="T42" fmla="*/ 126 w 392"/>
                    <a:gd name="T43" fmla="*/ 205 h 290"/>
                    <a:gd name="T44" fmla="*/ 152 w 392"/>
                    <a:gd name="T45" fmla="*/ 178 h 290"/>
                    <a:gd name="T46" fmla="*/ 156 w 392"/>
                    <a:gd name="T47" fmla="*/ 177 h 290"/>
                    <a:gd name="T48" fmla="*/ 301 w 392"/>
                    <a:gd name="T49" fmla="*/ 177 h 290"/>
                    <a:gd name="T50" fmla="*/ 347 w 392"/>
                    <a:gd name="T51" fmla="*/ 163 h 290"/>
                    <a:gd name="T52" fmla="*/ 377 w 392"/>
                    <a:gd name="T53" fmla="*/ 124 h 290"/>
                    <a:gd name="T54" fmla="*/ 379 w 392"/>
                    <a:gd name="T55" fmla="*/ 93 h 290"/>
                    <a:gd name="T56" fmla="*/ 377 w 392"/>
                    <a:gd name="T57" fmla="*/ 85 h 290"/>
                    <a:gd name="T58" fmla="*/ 292 w 392"/>
                    <a:gd name="T59" fmla="*/ 12 h 290"/>
                    <a:gd name="T60" fmla="*/ 124 w 392"/>
                    <a:gd name="T61" fmla="*/ 12 h 290"/>
                    <a:gd name="T62" fmla="*/ 130 w 392"/>
                    <a:gd name="T63" fmla="*/ 210 h 290"/>
                    <a:gd name="T64" fmla="*/ 130 w 392"/>
                    <a:gd name="T65" fmla="*/ 210 h 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92" h="290">
                      <a:moveTo>
                        <a:pt x="41" y="290"/>
                      </a:moveTo>
                      <a:cubicBezTo>
                        <a:pt x="35" y="290"/>
                        <a:pt x="29" y="289"/>
                        <a:pt x="23" y="286"/>
                      </a:cubicBezTo>
                      <a:cubicBezTo>
                        <a:pt x="8" y="278"/>
                        <a:pt x="0" y="262"/>
                        <a:pt x="2" y="245"/>
                      </a:cubicBezTo>
                      <a:cubicBezTo>
                        <a:pt x="28" y="83"/>
                        <a:pt x="28" y="83"/>
                        <a:pt x="28" y="83"/>
                      </a:cubicBezTo>
                      <a:cubicBezTo>
                        <a:pt x="35" y="35"/>
                        <a:pt x="76" y="0"/>
                        <a:pt x="124" y="0"/>
                      </a:cubicBezTo>
                      <a:cubicBezTo>
                        <a:pt x="292" y="0"/>
                        <a:pt x="292" y="0"/>
                        <a:pt x="292" y="0"/>
                      </a:cubicBezTo>
                      <a:cubicBezTo>
                        <a:pt x="341" y="0"/>
                        <a:pt x="382" y="35"/>
                        <a:pt x="389" y="83"/>
                      </a:cubicBezTo>
                      <a:cubicBezTo>
                        <a:pt x="390" y="92"/>
                        <a:pt x="390" y="92"/>
                        <a:pt x="390" y="92"/>
                      </a:cubicBezTo>
                      <a:cubicBezTo>
                        <a:pt x="392" y="104"/>
                        <a:pt x="391" y="116"/>
                        <a:pt x="388" y="127"/>
                      </a:cubicBezTo>
                      <a:cubicBezTo>
                        <a:pt x="383" y="146"/>
                        <a:pt x="372" y="161"/>
                        <a:pt x="353" y="173"/>
                      </a:cubicBezTo>
                      <a:cubicBezTo>
                        <a:pt x="338" y="183"/>
                        <a:pt x="320" y="189"/>
                        <a:pt x="301" y="189"/>
                      </a:cubicBezTo>
                      <a:cubicBezTo>
                        <a:pt x="158" y="189"/>
                        <a:pt x="158" y="189"/>
                        <a:pt x="158" y="189"/>
                      </a:cubicBezTo>
                      <a:cubicBezTo>
                        <a:pt x="134" y="214"/>
                        <a:pt x="134" y="214"/>
                        <a:pt x="134" y="214"/>
                      </a:cubicBezTo>
                      <a:cubicBezTo>
                        <a:pt x="134" y="214"/>
                        <a:pt x="134" y="214"/>
                        <a:pt x="134" y="214"/>
                      </a:cubicBezTo>
                      <a:cubicBezTo>
                        <a:pt x="69" y="279"/>
                        <a:pt x="69" y="279"/>
                        <a:pt x="69" y="279"/>
                      </a:cubicBezTo>
                      <a:cubicBezTo>
                        <a:pt x="61" y="286"/>
                        <a:pt x="51" y="290"/>
                        <a:pt x="41" y="290"/>
                      </a:cubicBezTo>
                      <a:close/>
                      <a:moveTo>
                        <a:pt x="124" y="12"/>
                      </a:moveTo>
                      <a:cubicBezTo>
                        <a:pt x="82" y="12"/>
                        <a:pt x="46" y="43"/>
                        <a:pt x="39" y="85"/>
                      </a:cubicBezTo>
                      <a:cubicBezTo>
                        <a:pt x="14" y="247"/>
                        <a:pt x="14" y="247"/>
                        <a:pt x="14" y="247"/>
                      </a:cubicBezTo>
                      <a:cubicBezTo>
                        <a:pt x="12" y="261"/>
                        <a:pt x="20" y="271"/>
                        <a:pt x="29" y="275"/>
                      </a:cubicBezTo>
                      <a:cubicBezTo>
                        <a:pt x="37" y="280"/>
                        <a:pt x="50" y="281"/>
                        <a:pt x="61" y="270"/>
                      </a:cubicBezTo>
                      <a:cubicBezTo>
                        <a:pt x="126" y="205"/>
                        <a:pt x="126" y="205"/>
                        <a:pt x="126" y="205"/>
                      </a:cubicBezTo>
                      <a:cubicBezTo>
                        <a:pt x="152" y="178"/>
                        <a:pt x="152" y="178"/>
                        <a:pt x="152" y="178"/>
                      </a:cubicBezTo>
                      <a:cubicBezTo>
                        <a:pt x="153" y="177"/>
                        <a:pt x="154" y="177"/>
                        <a:pt x="156" y="177"/>
                      </a:cubicBezTo>
                      <a:cubicBezTo>
                        <a:pt x="301" y="177"/>
                        <a:pt x="301" y="177"/>
                        <a:pt x="301" y="177"/>
                      </a:cubicBezTo>
                      <a:cubicBezTo>
                        <a:pt x="318" y="177"/>
                        <a:pt x="334" y="172"/>
                        <a:pt x="347" y="163"/>
                      </a:cubicBezTo>
                      <a:cubicBezTo>
                        <a:pt x="363" y="152"/>
                        <a:pt x="372" y="140"/>
                        <a:pt x="377" y="124"/>
                      </a:cubicBezTo>
                      <a:cubicBezTo>
                        <a:pt x="379" y="114"/>
                        <a:pt x="380" y="104"/>
                        <a:pt x="379" y="93"/>
                      </a:cubicBezTo>
                      <a:cubicBezTo>
                        <a:pt x="377" y="85"/>
                        <a:pt x="377" y="85"/>
                        <a:pt x="377" y="85"/>
                      </a:cubicBezTo>
                      <a:cubicBezTo>
                        <a:pt x="371" y="43"/>
                        <a:pt x="335" y="12"/>
                        <a:pt x="292" y="12"/>
                      </a:cubicBezTo>
                      <a:lnTo>
                        <a:pt x="124" y="12"/>
                      </a:lnTo>
                      <a:close/>
                      <a:moveTo>
                        <a:pt x="130" y="210"/>
                      </a:moveTo>
                      <a:cubicBezTo>
                        <a:pt x="130" y="210"/>
                        <a:pt x="130" y="210"/>
                        <a:pt x="130" y="2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79" name="Freeform 80">
                  <a:extLst>
                    <a:ext uri="{FF2B5EF4-FFF2-40B4-BE49-F238E27FC236}">
                      <a16:creationId xmlns:a16="http://schemas.microsoft.com/office/drawing/2014/main" id="{5E3C8520-0261-4A1F-B43C-713F97DB7EB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5865475" y="5711825"/>
                  <a:ext cx="146050" cy="146050"/>
                </a:xfrm>
                <a:custGeom>
                  <a:avLst/>
                  <a:gdLst>
                    <a:gd name="T0" fmla="*/ 58 w 87"/>
                    <a:gd name="T1" fmla="*/ 87 h 87"/>
                    <a:gd name="T2" fmla="*/ 29 w 87"/>
                    <a:gd name="T3" fmla="*/ 87 h 87"/>
                    <a:gd name="T4" fmla="*/ 23 w 87"/>
                    <a:gd name="T5" fmla="*/ 81 h 87"/>
                    <a:gd name="T6" fmla="*/ 23 w 87"/>
                    <a:gd name="T7" fmla="*/ 64 h 87"/>
                    <a:gd name="T8" fmla="*/ 6 w 87"/>
                    <a:gd name="T9" fmla="*/ 64 h 87"/>
                    <a:gd name="T10" fmla="*/ 0 w 87"/>
                    <a:gd name="T11" fmla="*/ 58 h 87"/>
                    <a:gd name="T12" fmla="*/ 0 w 87"/>
                    <a:gd name="T13" fmla="*/ 28 h 87"/>
                    <a:gd name="T14" fmla="*/ 6 w 87"/>
                    <a:gd name="T15" fmla="*/ 22 h 87"/>
                    <a:gd name="T16" fmla="*/ 23 w 87"/>
                    <a:gd name="T17" fmla="*/ 22 h 87"/>
                    <a:gd name="T18" fmla="*/ 23 w 87"/>
                    <a:gd name="T19" fmla="*/ 6 h 87"/>
                    <a:gd name="T20" fmla="*/ 29 w 87"/>
                    <a:gd name="T21" fmla="*/ 0 h 87"/>
                    <a:gd name="T22" fmla="*/ 58 w 87"/>
                    <a:gd name="T23" fmla="*/ 0 h 87"/>
                    <a:gd name="T24" fmla="*/ 64 w 87"/>
                    <a:gd name="T25" fmla="*/ 6 h 87"/>
                    <a:gd name="T26" fmla="*/ 64 w 87"/>
                    <a:gd name="T27" fmla="*/ 22 h 87"/>
                    <a:gd name="T28" fmla="*/ 81 w 87"/>
                    <a:gd name="T29" fmla="*/ 22 h 87"/>
                    <a:gd name="T30" fmla="*/ 87 w 87"/>
                    <a:gd name="T31" fmla="*/ 28 h 87"/>
                    <a:gd name="T32" fmla="*/ 87 w 87"/>
                    <a:gd name="T33" fmla="*/ 58 h 87"/>
                    <a:gd name="T34" fmla="*/ 81 w 87"/>
                    <a:gd name="T35" fmla="*/ 64 h 87"/>
                    <a:gd name="T36" fmla="*/ 64 w 87"/>
                    <a:gd name="T37" fmla="*/ 64 h 87"/>
                    <a:gd name="T38" fmla="*/ 64 w 87"/>
                    <a:gd name="T39" fmla="*/ 81 h 87"/>
                    <a:gd name="T40" fmla="*/ 58 w 87"/>
                    <a:gd name="T41" fmla="*/ 87 h 87"/>
                    <a:gd name="T42" fmla="*/ 35 w 87"/>
                    <a:gd name="T43" fmla="*/ 75 h 87"/>
                    <a:gd name="T44" fmla="*/ 52 w 87"/>
                    <a:gd name="T45" fmla="*/ 75 h 87"/>
                    <a:gd name="T46" fmla="*/ 52 w 87"/>
                    <a:gd name="T47" fmla="*/ 58 h 87"/>
                    <a:gd name="T48" fmla="*/ 58 w 87"/>
                    <a:gd name="T49" fmla="*/ 52 h 87"/>
                    <a:gd name="T50" fmla="*/ 75 w 87"/>
                    <a:gd name="T51" fmla="*/ 52 h 87"/>
                    <a:gd name="T52" fmla="*/ 75 w 87"/>
                    <a:gd name="T53" fmla="*/ 34 h 87"/>
                    <a:gd name="T54" fmla="*/ 58 w 87"/>
                    <a:gd name="T55" fmla="*/ 34 h 87"/>
                    <a:gd name="T56" fmla="*/ 52 w 87"/>
                    <a:gd name="T57" fmla="*/ 28 h 87"/>
                    <a:gd name="T58" fmla="*/ 52 w 87"/>
                    <a:gd name="T59" fmla="*/ 12 h 87"/>
                    <a:gd name="T60" fmla="*/ 35 w 87"/>
                    <a:gd name="T61" fmla="*/ 12 h 87"/>
                    <a:gd name="T62" fmla="*/ 35 w 87"/>
                    <a:gd name="T63" fmla="*/ 28 h 87"/>
                    <a:gd name="T64" fmla="*/ 29 w 87"/>
                    <a:gd name="T65" fmla="*/ 34 h 87"/>
                    <a:gd name="T66" fmla="*/ 12 w 87"/>
                    <a:gd name="T67" fmla="*/ 34 h 87"/>
                    <a:gd name="T68" fmla="*/ 12 w 87"/>
                    <a:gd name="T69" fmla="*/ 52 h 87"/>
                    <a:gd name="T70" fmla="*/ 29 w 87"/>
                    <a:gd name="T71" fmla="*/ 52 h 87"/>
                    <a:gd name="T72" fmla="*/ 35 w 87"/>
                    <a:gd name="T73" fmla="*/ 58 h 87"/>
                    <a:gd name="T74" fmla="*/ 35 w 87"/>
                    <a:gd name="T75" fmla="*/ 75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7" h="87">
                      <a:moveTo>
                        <a:pt x="58" y="87"/>
                      </a:moveTo>
                      <a:cubicBezTo>
                        <a:pt x="29" y="87"/>
                        <a:pt x="29" y="87"/>
                        <a:pt x="29" y="87"/>
                      </a:cubicBezTo>
                      <a:cubicBezTo>
                        <a:pt x="25" y="87"/>
                        <a:pt x="23" y="84"/>
                        <a:pt x="23" y="81"/>
                      </a:cubicBez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6" y="64"/>
                        <a:pt x="6" y="64"/>
                        <a:pt x="6" y="64"/>
                      </a:cubicBezTo>
                      <a:cubicBezTo>
                        <a:pt x="2" y="64"/>
                        <a:pt x="0" y="61"/>
                        <a:pt x="0" y="58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25"/>
                        <a:pt x="2" y="22"/>
                        <a:pt x="6" y="22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ubicBezTo>
                        <a:pt x="23" y="6"/>
                        <a:pt x="23" y="6"/>
                        <a:pt x="23" y="6"/>
                      </a:cubicBezTo>
                      <a:cubicBezTo>
                        <a:pt x="23" y="2"/>
                        <a:pt x="25" y="0"/>
                        <a:pt x="29" y="0"/>
                      </a:cubicBezTo>
                      <a:cubicBezTo>
                        <a:pt x="58" y="0"/>
                        <a:pt x="58" y="0"/>
                        <a:pt x="58" y="0"/>
                      </a:cubicBezTo>
                      <a:cubicBezTo>
                        <a:pt x="61" y="0"/>
                        <a:pt x="64" y="2"/>
                        <a:pt x="64" y="6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81" y="22"/>
                        <a:pt x="81" y="22"/>
                        <a:pt x="81" y="22"/>
                      </a:cubicBezTo>
                      <a:cubicBezTo>
                        <a:pt x="84" y="22"/>
                        <a:pt x="87" y="25"/>
                        <a:pt x="87" y="28"/>
                      </a:cubicBezTo>
                      <a:cubicBezTo>
                        <a:pt x="87" y="58"/>
                        <a:pt x="87" y="58"/>
                        <a:pt x="87" y="58"/>
                      </a:cubicBezTo>
                      <a:cubicBezTo>
                        <a:pt x="87" y="61"/>
                        <a:pt x="84" y="64"/>
                        <a:pt x="81" y="64"/>
                      </a:cubicBezTo>
                      <a:cubicBezTo>
                        <a:pt x="64" y="64"/>
                        <a:pt x="64" y="64"/>
                        <a:pt x="64" y="64"/>
                      </a:cubicBezTo>
                      <a:cubicBezTo>
                        <a:pt x="64" y="81"/>
                        <a:pt x="64" y="81"/>
                        <a:pt x="64" y="81"/>
                      </a:cubicBezTo>
                      <a:cubicBezTo>
                        <a:pt x="64" y="84"/>
                        <a:pt x="61" y="87"/>
                        <a:pt x="58" y="87"/>
                      </a:cubicBezTo>
                      <a:close/>
                      <a:moveTo>
                        <a:pt x="35" y="75"/>
                      </a:moveTo>
                      <a:cubicBezTo>
                        <a:pt x="52" y="75"/>
                        <a:pt x="52" y="75"/>
                        <a:pt x="52" y="75"/>
                      </a:cubicBezTo>
                      <a:cubicBezTo>
                        <a:pt x="52" y="58"/>
                        <a:pt x="52" y="58"/>
                        <a:pt x="52" y="58"/>
                      </a:cubicBezTo>
                      <a:cubicBezTo>
                        <a:pt x="52" y="55"/>
                        <a:pt x="55" y="52"/>
                        <a:pt x="58" y="52"/>
                      </a:cubicBezTo>
                      <a:cubicBezTo>
                        <a:pt x="75" y="52"/>
                        <a:pt x="75" y="52"/>
                        <a:pt x="75" y="52"/>
                      </a:cubicBezTo>
                      <a:cubicBezTo>
                        <a:pt x="75" y="34"/>
                        <a:pt x="75" y="34"/>
                        <a:pt x="75" y="34"/>
                      </a:cubicBezTo>
                      <a:cubicBezTo>
                        <a:pt x="58" y="34"/>
                        <a:pt x="58" y="34"/>
                        <a:pt x="58" y="34"/>
                      </a:cubicBezTo>
                      <a:cubicBezTo>
                        <a:pt x="55" y="34"/>
                        <a:pt x="52" y="32"/>
                        <a:pt x="52" y="28"/>
                      </a:cubicBezTo>
                      <a:cubicBezTo>
                        <a:pt x="52" y="12"/>
                        <a:pt x="52" y="12"/>
                        <a:pt x="52" y="12"/>
                      </a:cubicBezTo>
                      <a:cubicBezTo>
                        <a:pt x="35" y="12"/>
                        <a:pt x="35" y="12"/>
                        <a:pt x="35" y="12"/>
                      </a:cubicBezTo>
                      <a:cubicBezTo>
                        <a:pt x="35" y="28"/>
                        <a:pt x="35" y="28"/>
                        <a:pt x="35" y="28"/>
                      </a:cubicBezTo>
                      <a:cubicBezTo>
                        <a:pt x="35" y="32"/>
                        <a:pt x="32" y="34"/>
                        <a:pt x="29" y="34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52"/>
                        <a:pt x="12" y="52"/>
                        <a:pt x="12" y="52"/>
                      </a:cubicBezTo>
                      <a:cubicBezTo>
                        <a:pt x="29" y="52"/>
                        <a:pt x="29" y="52"/>
                        <a:pt x="29" y="52"/>
                      </a:cubicBezTo>
                      <a:cubicBezTo>
                        <a:pt x="32" y="52"/>
                        <a:pt x="35" y="55"/>
                        <a:pt x="35" y="58"/>
                      </a:cubicBezTo>
                      <a:lnTo>
                        <a:pt x="35" y="7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80" name="Freeform 81">
                  <a:extLst>
                    <a:ext uri="{FF2B5EF4-FFF2-40B4-BE49-F238E27FC236}">
                      <a16:creationId xmlns:a16="http://schemas.microsoft.com/office/drawing/2014/main" id="{A65AB42F-6D8C-46F8-AD93-103205E9117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6159163" y="5765800"/>
                  <a:ext cx="38100" cy="38100"/>
                </a:xfrm>
                <a:custGeom>
                  <a:avLst/>
                  <a:gdLst>
                    <a:gd name="T0" fmla="*/ 11 w 23"/>
                    <a:gd name="T1" fmla="*/ 23 h 23"/>
                    <a:gd name="T2" fmla="*/ 0 w 23"/>
                    <a:gd name="T3" fmla="*/ 11 h 23"/>
                    <a:gd name="T4" fmla="*/ 11 w 23"/>
                    <a:gd name="T5" fmla="*/ 0 h 23"/>
                    <a:gd name="T6" fmla="*/ 23 w 23"/>
                    <a:gd name="T7" fmla="*/ 11 h 23"/>
                    <a:gd name="T8" fmla="*/ 11 w 23"/>
                    <a:gd name="T9" fmla="*/ 23 h 23"/>
                    <a:gd name="T10" fmla="*/ 11 w 23"/>
                    <a:gd name="T11" fmla="*/ 11 h 23"/>
                    <a:gd name="T12" fmla="*/ 11 w 23"/>
                    <a:gd name="T13" fmla="*/ 11 h 23"/>
                    <a:gd name="T14" fmla="*/ 12 w 23"/>
                    <a:gd name="T15" fmla="*/ 11 h 23"/>
                    <a:gd name="T16" fmla="*/ 11 w 23"/>
                    <a:gd name="T17" fmla="*/ 11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3" h="23">
                      <a:moveTo>
                        <a:pt x="11" y="23"/>
                      </a:moveTo>
                      <a:cubicBezTo>
                        <a:pt x="5" y="23"/>
                        <a:pt x="0" y="18"/>
                        <a:pt x="0" y="11"/>
                      </a:cubicBezTo>
                      <a:cubicBezTo>
                        <a:pt x="0" y="5"/>
                        <a:pt x="5" y="0"/>
                        <a:pt x="11" y="0"/>
                      </a:cubicBezTo>
                      <a:cubicBezTo>
                        <a:pt x="17" y="0"/>
                        <a:pt x="23" y="5"/>
                        <a:pt x="23" y="11"/>
                      </a:cubicBezTo>
                      <a:cubicBezTo>
                        <a:pt x="23" y="18"/>
                        <a:pt x="17" y="23"/>
                        <a:pt x="11" y="23"/>
                      </a:cubicBezTo>
                      <a:close/>
                      <a:moveTo>
                        <a:pt x="11" y="11"/>
                      </a:moveTo>
                      <a:cubicBezTo>
                        <a:pt x="11" y="11"/>
                        <a:pt x="11" y="11"/>
                        <a:pt x="11" y="11"/>
                      </a:cubicBezTo>
                      <a:cubicBezTo>
                        <a:pt x="11" y="12"/>
                        <a:pt x="12" y="12"/>
                        <a:pt x="12" y="11"/>
                      </a:cubicBezTo>
                      <a:cubicBezTo>
                        <a:pt x="12" y="11"/>
                        <a:pt x="12" y="11"/>
                        <a:pt x="1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81" name="Freeform 82">
                  <a:extLst>
                    <a:ext uri="{FF2B5EF4-FFF2-40B4-BE49-F238E27FC236}">
                      <a16:creationId xmlns:a16="http://schemas.microsoft.com/office/drawing/2014/main" id="{5817DB54-3032-42CA-9914-E283E7073DA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6254413" y="5765800"/>
                  <a:ext cx="36513" cy="38100"/>
                </a:xfrm>
                <a:custGeom>
                  <a:avLst/>
                  <a:gdLst>
                    <a:gd name="T0" fmla="*/ 11 w 22"/>
                    <a:gd name="T1" fmla="*/ 23 h 23"/>
                    <a:gd name="T2" fmla="*/ 0 w 22"/>
                    <a:gd name="T3" fmla="*/ 11 h 23"/>
                    <a:gd name="T4" fmla="*/ 11 w 22"/>
                    <a:gd name="T5" fmla="*/ 0 h 23"/>
                    <a:gd name="T6" fmla="*/ 22 w 22"/>
                    <a:gd name="T7" fmla="*/ 11 h 23"/>
                    <a:gd name="T8" fmla="*/ 11 w 22"/>
                    <a:gd name="T9" fmla="*/ 23 h 23"/>
                    <a:gd name="T10" fmla="*/ 11 w 22"/>
                    <a:gd name="T11" fmla="*/ 11 h 23"/>
                    <a:gd name="T12" fmla="*/ 10 w 22"/>
                    <a:gd name="T13" fmla="*/ 11 h 23"/>
                    <a:gd name="T14" fmla="*/ 12 w 22"/>
                    <a:gd name="T15" fmla="*/ 11 h 23"/>
                    <a:gd name="T16" fmla="*/ 11 w 22"/>
                    <a:gd name="T17" fmla="*/ 11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2" h="23">
                      <a:moveTo>
                        <a:pt x="11" y="23"/>
                      </a:moveTo>
                      <a:cubicBezTo>
                        <a:pt x="5" y="23"/>
                        <a:pt x="0" y="18"/>
                        <a:pt x="0" y="11"/>
                      </a:cubicBezTo>
                      <a:cubicBezTo>
                        <a:pt x="0" y="5"/>
                        <a:pt x="5" y="0"/>
                        <a:pt x="11" y="0"/>
                      </a:cubicBezTo>
                      <a:cubicBezTo>
                        <a:pt x="17" y="0"/>
                        <a:pt x="22" y="5"/>
                        <a:pt x="22" y="11"/>
                      </a:cubicBezTo>
                      <a:cubicBezTo>
                        <a:pt x="22" y="18"/>
                        <a:pt x="17" y="23"/>
                        <a:pt x="11" y="23"/>
                      </a:cubicBezTo>
                      <a:close/>
                      <a:moveTo>
                        <a:pt x="11" y="11"/>
                      </a:moveTo>
                      <a:cubicBezTo>
                        <a:pt x="11" y="11"/>
                        <a:pt x="10" y="11"/>
                        <a:pt x="10" y="11"/>
                      </a:cubicBezTo>
                      <a:cubicBezTo>
                        <a:pt x="10" y="12"/>
                        <a:pt x="12" y="12"/>
                        <a:pt x="12" y="11"/>
                      </a:cubicBezTo>
                      <a:cubicBezTo>
                        <a:pt x="12" y="11"/>
                        <a:pt x="11" y="11"/>
                        <a:pt x="1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82" name="Freeform 83">
                  <a:extLst>
                    <a:ext uri="{FF2B5EF4-FFF2-40B4-BE49-F238E27FC236}">
                      <a16:creationId xmlns:a16="http://schemas.microsoft.com/office/drawing/2014/main" id="{0A3071AB-59B4-4DBE-ABDD-18A63737754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6206788" y="5715000"/>
                  <a:ext cx="38100" cy="38100"/>
                </a:xfrm>
                <a:custGeom>
                  <a:avLst/>
                  <a:gdLst>
                    <a:gd name="T0" fmla="*/ 12 w 23"/>
                    <a:gd name="T1" fmla="*/ 23 h 23"/>
                    <a:gd name="T2" fmla="*/ 0 w 23"/>
                    <a:gd name="T3" fmla="*/ 11 h 23"/>
                    <a:gd name="T4" fmla="*/ 12 w 23"/>
                    <a:gd name="T5" fmla="*/ 0 h 23"/>
                    <a:gd name="T6" fmla="*/ 23 w 23"/>
                    <a:gd name="T7" fmla="*/ 11 h 23"/>
                    <a:gd name="T8" fmla="*/ 12 w 23"/>
                    <a:gd name="T9" fmla="*/ 23 h 23"/>
                    <a:gd name="T10" fmla="*/ 12 w 23"/>
                    <a:gd name="T11" fmla="*/ 11 h 23"/>
                    <a:gd name="T12" fmla="*/ 11 w 23"/>
                    <a:gd name="T13" fmla="*/ 11 h 23"/>
                    <a:gd name="T14" fmla="*/ 12 w 23"/>
                    <a:gd name="T15" fmla="*/ 11 h 23"/>
                    <a:gd name="T16" fmla="*/ 12 w 23"/>
                    <a:gd name="T17" fmla="*/ 11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3" h="23">
                      <a:moveTo>
                        <a:pt x="12" y="23"/>
                      </a:moveTo>
                      <a:cubicBezTo>
                        <a:pt x="5" y="23"/>
                        <a:pt x="0" y="18"/>
                        <a:pt x="0" y="11"/>
                      </a:cubicBezTo>
                      <a:cubicBezTo>
                        <a:pt x="0" y="5"/>
                        <a:pt x="5" y="0"/>
                        <a:pt x="12" y="0"/>
                      </a:cubicBezTo>
                      <a:cubicBezTo>
                        <a:pt x="18" y="0"/>
                        <a:pt x="23" y="5"/>
                        <a:pt x="23" y="11"/>
                      </a:cubicBezTo>
                      <a:cubicBezTo>
                        <a:pt x="23" y="18"/>
                        <a:pt x="18" y="23"/>
                        <a:pt x="12" y="23"/>
                      </a:cubicBezTo>
                      <a:close/>
                      <a:moveTo>
                        <a:pt x="12" y="11"/>
                      </a:moveTo>
                      <a:cubicBezTo>
                        <a:pt x="11" y="11"/>
                        <a:pt x="11" y="11"/>
                        <a:pt x="11" y="11"/>
                      </a:cubicBezTo>
                      <a:cubicBezTo>
                        <a:pt x="11" y="12"/>
                        <a:pt x="12" y="12"/>
                        <a:pt x="12" y="11"/>
                      </a:cubicBezTo>
                      <a:cubicBezTo>
                        <a:pt x="12" y="11"/>
                        <a:pt x="12" y="11"/>
                        <a:pt x="12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83" name="Freeform 84">
                  <a:extLst>
                    <a:ext uri="{FF2B5EF4-FFF2-40B4-BE49-F238E27FC236}">
                      <a16:creationId xmlns:a16="http://schemas.microsoft.com/office/drawing/2014/main" id="{145B2F67-8E01-4E37-AE63-C93E411E501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6206788" y="5818188"/>
                  <a:ext cx="38100" cy="36512"/>
                </a:xfrm>
                <a:custGeom>
                  <a:avLst/>
                  <a:gdLst>
                    <a:gd name="T0" fmla="*/ 12 w 23"/>
                    <a:gd name="T1" fmla="*/ 22 h 22"/>
                    <a:gd name="T2" fmla="*/ 0 w 23"/>
                    <a:gd name="T3" fmla="*/ 11 h 22"/>
                    <a:gd name="T4" fmla="*/ 12 w 23"/>
                    <a:gd name="T5" fmla="*/ 0 h 22"/>
                    <a:gd name="T6" fmla="*/ 23 w 23"/>
                    <a:gd name="T7" fmla="*/ 11 h 22"/>
                    <a:gd name="T8" fmla="*/ 12 w 23"/>
                    <a:gd name="T9" fmla="*/ 22 h 22"/>
                    <a:gd name="T10" fmla="*/ 12 w 23"/>
                    <a:gd name="T11" fmla="*/ 10 h 22"/>
                    <a:gd name="T12" fmla="*/ 11 w 23"/>
                    <a:gd name="T13" fmla="*/ 11 h 22"/>
                    <a:gd name="T14" fmla="*/ 12 w 23"/>
                    <a:gd name="T15" fmla="*/ 11 h 22"/>
                    <a:gd name="T16" fmla="*/ 12 w 23"/>
                    <a:gd name="T17" fmla="*/ 1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3" h="22">
                      <a:moveTo>
                        <a:pt x="12" y="22"/>
                      </a:moveTo>
                      <a:cubicBezTo>
                        <a:pt x="5" y="22"/>
                        <a:pt x="0" y="17"/>
                        <a:pt x="0" y="11"/>
                      </a:cubicBezTo>
                      <a:cubicBezTo>
                        <a:pt x="0" y="5"/>
                        <a:pt x="5" y="0"/>
                        <a:pt x="12" y="0"/>
                      </a:cubicBezTo>
                      <a:cubicBezTo>
                        <a:pt x="18" y="0"/>
                        <a:pt x="23" y="5"/>
                        <a:pt x="23" y="11"/>
                      </a:cubicBezTo>
                      <a:cubicBezTo>
                        <a:pt x="23" y="17"/>
                        <a:pt x="18" y="22"/>
                        <a:pt x="12" y="22"/>
                      </a:cubicBezTo>
                      <a:close/>
                      <a:moveTo>
                        <a:pt x="12" y="10"/>
                      </a:moveTo>
                      <a:cubicBezTo>
                        <a:pt x="11" y="10"/>
                        <a:pt x="11" y="11"/>
                        <a:pt x="11" y="11"/>
                      </a:cubicBezTo>
                      <a:cubicBezTo>
                        <a:pt x="11" y="12"/>
                        <a:pt x="12" y="12"/>
                        <a:pt x="12" y="11"/>
                      </a:cubicBezTo>
                      <a:cubicBezTo>
                        <a:pt x="12" y="11"/>
                        <a:pt x="12" y="10"/>
                        <a:pt x="12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84" name="Line 85">
                  <a:extLst>
                    <a:ext uri="{FF2B5EF4-FFF2-40B4-BE49-F238E27FC236}">
                      <a16:creationId xmlns:a16="http://schemas.microsoft.com/office/drawing/2014/main" id="{DC81C907-A739-4C6D-8C78-DF36E03475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386175" y="5467350"/>
                  <a:ext cx="0" cy="0"/>
                </a:xfrm>
                <a:prstGeom prst="lin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85" name="Line 86">
                  <a:extLst>
                    <a:ext uri="{FF2B5EF4-FFF2-40B4-BE49-F238E27FC236}">
                      <a16:creationId xmlns:a16="http://schemas.microsoft.com/office/drawing/2014/main" id="{FCA94947-01B0-423F-9FA9-2DF2E60294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386175" y="5467350"/>
                  <a:ext cx="0" cy="0"/>
                </a:xfrm>
                <a:prstGeom prst="lin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</p:grp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703C76F-4A24-440A-ABFE-6EE122590E49}"/>
                </a:ext>
              </a:extLst>
            </p:cNvPr>
            <p:cNvGrpSpPr/>
            <p:nvPr/>
          </p:nvGrpSpPr>
          <p:grpSpPr>
            <a:xfrm>
              <a:off x="4484371" y="2804519"/>
              <a:ext cx="2209212" cy="1269825"/>
              <a:chOff x="4001778" y="2804519"/>
              <a:chExt cx="2209212" cy="1269825"/>
            </a:xfrm>
          </p:grpSpPr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C0A10B7B-2679-4092-9565-E731E18044A2}"/>
                  </a:ext>
                </a:extLst>
              </p:cNvPr>
              <p:cNvSpPr/>
              <p:nvPr/>
            </p:nvSpPr>
            <p:spPr>
              <a:xfrm>
                <a:off x="4552466" y="2952607"/>
                <a:ext cx="165852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buClr>
                    <a:srgbClr val="C00000"/>
                  </a:buClr>
                </a:pPr>
                <a:r>
                  <a:rPr kumimoji="1" lang="zh-CN" altLang="en-US" sz="1600" b="1" dirty="0">
                    <a:solidFill>
                      <a:srgbClr val="FF0000"/>
                    </a:solidFill>
                    <a:latin typeface="黑体" pitchFamily="49" charset="-122"/>
                    <a:ea typeface="微软雅黑" pitchFamily="34" charset="-122"/>
                  </a:rPr>
                  <a:t>方便的环境搭建</a:t>
                </a:r>
                <a:endParaRPr lang="zh-CN" altLang="zh-CN" sz="1600" dirty="0">
                  <a:solidFill>
                    <a:srgbClr val="FF0000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37" name="Line 24">
                <a:extLst>
                  <a:ext uri="{FF2B5EF4-FFF2-40B4-BE49-F238E27FC236}">
                    <a16:creationId xmlns:a16="http://schemas.microsoft.com/office/drawing/2014/main" id="{82896BBB-668D-4A1B-8A03-59C11F8663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46049" y="3537019"/>
                <a:ext cx="0" cy="537325"/>
              </a:xfrm>
              <a:prstGeom prst="line">
                <a:avLst/>
              </a:prstGeom>
              <a:noFill/>
              <a:ln w="25400" cap="rnd">
                <a:solidFill>
                  <a:schemeClr val="accent2"/>
                </a:solidFill>
                <a:prstDash val="sys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38" name="Oval 27">
                <a:extLst>
                  <a:ext uri="{FF2B5EF4-FFF2-40B4-BE49-F238E27FC236}">
                    <a16:creationId xmlns:a16="http://schemas.microsoft.com/office/drawing/2014/main" id="{79A9FC61-BCFA-42F5-B04E-1DA73EAC07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1778" y="2804519"/>
                <a:ext cx="690273" cy="69200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endParaRPr>
              </a:p>
            </p:txBody>
          </p: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8733CABC-AE50-4DA1-9705-EFD74414DB2B}"/>
                  </a:ext>
                </a:extLst>
              </p:cNvPr>
              <p:cNvGrpSpPr/>
              <p:nvPr/>
            </p:nvGrpSpPr>
            <p:grpSpPr>
              <a:xfrm>
                <a:off x="4121286" y="2935382"/>
                <a:ext cx="460280" cy="460280"/>
                <a:chOff x="8753584" y="1103853"/>
                <a:chExt cx="327968" cy="327968"/>
              </a:xfrm>
              <a:solidFill>
                <a:schemeClr val="bg1"/>
              </a:solidFill>
            </p:grpSpPr>
            <p:sp>
              <p:nvSpPr>
                <p:cNvPr id="40" name="Freeform 87">
                  <a:extLst>
                    <a:ext uri="{FF2B5EF4-FFF2-40B4-BE49-F238E27FC236}">
                      <a16:creationId xmlns:a16="http://schemas.microsoft.com/office/drawing/2014/main" id="{A37460A5-850A-45AF-A1E7-62D041587C0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913168" y="1145509"/>
                  <a:ext cx="8801" cy="8800"/>
                </a:xfrm>
                <a:custGeom>
                  <a:avLst/>
                  <a:gdLst>
                    <a:gd name="T0" fmla="*/ 7 w 14"/>
                    <a:gd name="T1" fmla="*/ 14 h 14"/>
                    <a:gd name="T2" fmla="*/ 0 w 14"/>
                    <a:gd name="T3" fmla="*/ 7 h 14"/>
                    <a:gd name="T4" fmla="*/ 7 w 14"/>
                    <a:gd name="T5" fmla="*/ 0 h 14"/>
                    <a:gd name="T6" fmla="*/ 14 w 14"/>
                    <a:gd name="T7" fmla="*/ 7 h 14"/>
                    <a:gd name="T8" fmla="*/ 7 w 14"/>
                    <a:gd name="T9" fmla="*/ 14 h 14"/>
                    <a:gd name="T10" fmla="*/ 7 w 14"/>
                    <a:gd name="T11" fmla="*/ 2 h 14"/>
                    <a:gd name="T12" fmla="*/ 2 w 14"/>
                    <a:gd name="T13" fmla="*/ 7 h 14"/>
                    <a:gd name="T14" fmla="*/ 7 w 14"/>
                    <a:gd name="T15" fmla="*/ 12 h 14"/>
                    <a:gd name="T16" fmla="*/ 12 w 14"/>
                    <a:gd name="T17" fmla="*/ 7 h 14"/>
                    <a:gd name="T18" fmla="*/ 7 w 14"/>
                    <a:gd name="T19" fmla="*/ 2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" h="14">
                      <a:moveTo>
                        <a:pt x="7" y="14"/>
                      </a:moveTo>
                      <a:cubicBezTo>
                        <a:pt x="3" y="14"/>
                        <a:pt x="0" y="11"/>
                        <a:pt x="0" y="7"/>
                      </a:cubicBezTo>
                      <a:cubicBezTo>
                        <a:pt x="0" y="3"/>
                        <a:pt x="3" y="0"/>
                        <a:pt x="7" y="0"/>
                      </a:cubicBezTo>
                      <a:cubicBezTo>
                        <a:pt x="11" y="0"/>
                        <a:pt x="14" y="3"/>
                        <a:pt x="14" y="7"/>
                      </a:cubicBezTo>
                      <a:cubicBezTo>
                        <a:pt x="14" y="11"/>
                        <a:pt x="11" y="14"/>
                        <a:pt x="7" y="14"/>
                      </a:cubicBezTo>
                      <a:close/>
                      <a:moveTo>
                        <a:pt x="7" y="2"/>
                      </a:moveTo>
                      <a:cubicBezTo>
                        <a:pt x="4" y="2"/>
                        <a:pt x="2" y="4"/>
                        <a:pt x="2" y="7"/>
                      </a:cubicBezTo>
                      <a:cubicBezTo>
                        <a:pt x="2" y="9"/>
                        <a:pt x="4" y="12"/>
                        <a:pt x="7" y="12"/>
                      </a:cubicBezTo>
                      <a:cubicBezTo>
                        <a:pt x="9" y="12"/>
                        <a:pt x="12" y="9"/>
                        <a:pt x="12" y="7"/>
                      </a:cubicBezTo>
                      <a:cubicBezTo>
                        <a:pt x="12" y="4"/>
                        <a:pt x="9" y="2"/>
                        <a:pt x="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41" name="Freeform 88">
                  <a:extLst>
                    <a:ext uri="{FF2B5EF4-FFF2-40B4-BE49-F238E27FC236}">
                      <a16:creationId xmlns:a16="http://schemas.microsoft.com/office/drawing/2014/main" id="{7788F853-49A9-4CC7-A799-E2C83A1BE0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71511" y="1103853"/>
                  <a:ext cx="92113" cy="90939"/>
                </a:xfrm>
                <a:custGeom>
                  <a:avLst/>
                  <a:gdLst>
                    <a:gd name="T0" fmla="*/ 93 w 150"/>
                    <a:gd name="T1" fmla="*/ 148 h 148"/>
                    <a:gd name="T2" fmla="*/ 87 w 150"/>
                    <a:gd name="T3" fmla="*/ 143 h 148"/>
                    <a:gd name="T4" fmla="*/ 91 w 150"/>
                    <a:gd name="T5" fmla="*/ 136 h 148"/>
                    <a:gd name="T6" fmla="*/ 138 w 150"/>
                    <a:gd name="T7" fmla="*/ 75 h 148"/>
                    <a:gd name="T8" fmla="*/ 75 w 150"/>
                    <a:gd name="T9" fmla="*/ 12 h 148"/>
                    <a:gd name="T10" fmla="*/ 12 w 150"/>
                    <a:gd name="T11" fmla="*/ 75 h 148"/>
                    <a:gd name="T12" fmla="*/ 59 w 150"/>
                    <a:gd name="T13" fmla="*/ 136 h 148"/>
                    <a:gd name="T14" fmla="*/ 63 w 150"/>
                    <a:gd name="T15" fmla="*/ 143 h 148"/>
                    <a:gd name="T16" fmla="*/ 55 w 150"/>
                    <a:gd name="T17" fmla="*/ 147 h 148"/>
                    <a:gd name="T18" fmla="*/ 0 w 150"/>
                    <a:gd name="T19" fmla="*/ 75 h 148"/>
                    <a:gd name="T20" fmla="*/ 75 w 150"/>
                    <a:gd name="T21" fmla="*/ 0 h 148"/>
                    <a:gd name="T22" fmla="*/ 150 w 150"/>
                    <a:gd name="T23" fmla="*/ 75 h 148"/>
                    <a:gd name="T24" fmla="*/ 94 w 150"/>
                    <a:gd name="T25" fmla="*/ 147 h 148"/>
                    <a:gd name="T26" fmla="*/ 93 w 150"/>
                    <a:gd name="T27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50" h="148">
                      <a:moveTo>
                        <a:pt x="93" y="148"/>
                      </a:moveTo>
                      <a:cubicBezTo>
                        <a:pt x="90" y="148"/>
                        <a:pt x="88" y="146"/>
                        <a:pt x="87" y="143"/>
                      </a:cubicBezTo>
                      <a:cubicBezTo>
                        <a:pt x="86" y="140"/>
                        <a:pt x="88" y="137"/>
                        <a:pt x="91" y="136"/>
                      </a:cubicBezTo>
                      <a:cubicBezTo>
                        <a:pt x="119" y="128"/>
                        <a:pt x="138" y="103"/>
                        <a:pt x="138" y="75"/>
                      </a:cubicBezTo>
                      <a:cubicBezTo>
                        <a:pt x="138" y="40"/>
                        <a:pt x="110" y="12"/>
                        <a:pt x="75" y="12"/>
                      </a:cubicBezTo>
                      <a:cubicBezTo>
                        <a:pt x="40" y="12"/>
                        <a:pt x="12" y="40"/>
                        <a:pt x="12" y="75"/>
                      </a:cubicBezTo>
                      <a:cubicBezTo>
                        <a:pt x="12" y="103"/>
                        <a:pt x="31" y="128"/>
                        <a:pt x="59" y="136"/>
                      </a:cubicBezTo>
                      <a:cubicBezTo>
                        <a:pt x="62" y="137"/>
                        <a:pt x="64" y="140"/>
                        <a:pt x="63" y="143"/>
                      </a:cubicBezTo>
                      <a:cubicBezTo>
                        <a:pt x="62" y="146"/>
                        <a:pt x="59" y="148"/>
                        <a:pt x="55" y="147"/>
                      </a:cubicBezTo>
                      <a:cubicBezTo>
                        <a:pt x="23" y="139"/>
                        <a:pt x="0" y="109"/>
                        <a:pt x="0" y="75"/>
                      </a:cubicBezTo>
                      <a:cubicBezTo>
                        <a:pt x="0" y="33"/>
                        <a:pt x="33" y="0"/>
                        <a:pt x="75" y="0"/>
                      </a:cubicBezTo>
                      <a:cubicBezTo>
                        <a:pt x="116" y="0"/>
                        <a:pt x="150" y="33"/>
                        <a:pt x="150" y="75"/>
                      </a:cubicBezTo>
                      <a:cubicBezTo>
                        <a:pt x="150" y="109"/>
                        <a:pt x="127" y="139"/>
                        <a:pt x="94" y="147"/>
                      </a:cubicBezTo>
                      <a:cubicBezTo>
                        <a:pt x="94" y="148"/>
                        <a:pt x="93" y="148"/>
                        <a:pt x="93" y="1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42" name="Freeform 89">
                  <a:extLst>
                    <a:ext uri="{FF2B5EF4-FFF2-40B4-BE49-F238E27FC236}">
                      <a16:creationId xmlns:a16="http://schemas.microsoft.com/office/drawing/2014/main" id="{8A2B23EB-2B91-47D7-AA03-CB1EB1CFDD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53584" y="1221194"/>
                  <a:ext cx="91526" cy="92699"/>
                </a:xfrm>
                <a:custGeom>
                  <a:avLst/>
                  <a:gdLst>
                    <a:gd name="T0" fmla="*/ 75 w 148"/>
                    <a:gd name="T1" fmla="*/ 150 h 150"/>
                    <a:gd name="T2" fmla="*/ 0 w 148"/>
                    <a:gd name="T3" fmla="*/ 75 h 150"/>
                    <a:gd name="T4" fmla="*/ 75 w 148"/>
                    <a:gd name="T5" fmla="*/ 0 h 150"/>
                    <a:gd name="T6" fmla="*/ 147 w 148"/>
                    <a:gd name="T7" fmla="*/ 55 h 150"/>
                    <a:gd name="T8" fmla="*/ 143 w 148"/>
                    <a:gd name="T9" fmla="*/ 63 h 150"/>
                    <a:gd name="T10" fmla="*/ 136 w 148"/>
                    <a:gd name="T11" fmla="*/ 58 h 150"/>
                    <a:gd name="T12" fmla="*/ 75 w 148"/>
                    <a:gd name="T13" fmla="*/ 12 h 150"/>
                    <a:gd name="T14" fmla="*/ 12 w 148"/>
                    <a:gd name="T15" fmla="*/ 75 h 150"/>
                    <a:gd name="T16" fmla="*/ 75 w 148"/>
                    <a:gd name="T17" fmla="*/ 138 h 150"/>
                    <a:gd name="T18" fmla="*/ 136 w 148"/>
                    <a:gd name="T19" fmla="*/ 91 h 150"/>
                    <a:gd name="T20" fmla="*/ 143 w 148"/>
                    <a:gd name="T21" fmla="*/ 87 h 150"/>
                    <a:gd name="T22" fmla="*/ 147 w 148"/>
                    <a:gd name="T23" fmla="*/ 94 h 150"/>
                    <a:gd name="T24" fmla="*/ 75 w 148"/>
                    <a:gd name="T25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8" h="150">
                      <a:moveTo>
                        <a:pt x="75" y="150"/>
                      </a:moveTo>
                      <a:cubicBezTo>
                        <a:pt x="34" y="150"/>
                        <a:pt x="0" y="116"/>
                        <a:pt x="0" y="75"/>
                      </a:cubicBezTo>
                      <a:cubicBezTo>
                        <a:pt x="0" y="33"/>
                        <a:pt x="34" y="0"/>
                        <a:pt x="75" y="0"/>
                      </a:cubicBezTo>
                      <a:cubicBezTo>
                        <a:pt x="109" y="0"/>
                        <a:pt x="139" y="23"/>
                        <a:pt x="147" y="55"/>
                      </a:cubicBezTo>
                      <a:cubicBezTo>
                        <a:pt x="148" y="59"/>
                        <a:pt x="146" y="62"/>
                        <a:pt x="143" y="63"/>
                      </a:cubicBezTo>
                      <a:cubicBezTo>
                        <a:pt x="140" y="64"/>
                        <a:pt x="137" y="62"/>
                        <a:pt x="136" y="58"/>
                      </a:cubicBezTo>
                      <a:cubicBezTo>
                        <a:pt x="129" y="31"/>
                        <a:pt x="103" y="12"/>
                        <a:pt x="75" y="12"/>
                      </a:cubicBezTo>
                      <a:cubicBezTo>
                        <a:pt x="40" y="12"/>
                        <a:pt x="12" y="40"/>
                        <a:pt x="12" y="75"/>
                      </a:cubicBezTo>
                      <a:cubicBezTo>
                        <a:pt x="12" y="110"/>
                        <a:pt x="40" y="138"/>
                        <a:pt x="75" y="138"/>
                      </a:cubicBezTo>
                      <a:cubicBezTo>
                        <a:pt x="103" y="138"/>
                        <a:pt x="129" y="119"/>
                        <a:pt x="136" y="91"/>
                      </a:cubicBezTo>
                      <a:cubicBezTo>
                        <a:pt x="137" y="88"/>
                        <a:pt x="140" y="86"/>
                        <a:pt x="143" y="87"/>
                      </a:cubicBezTo>
                      <a:cubicBezTo>
                        <a:pt x="146" y="88"/>
                        <a:pt x="148" y="91"/>
                        <a:pt x="147" y="94"/>
                      </a:cubicBezTo>
                      <a:cubicBezTo>
                        <a:pt x="139" y="127"/>
                        <a:pt x="109" y="150"/>
                        <a:pt x="75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43" name="Freeform 90">
                  <a:extLst>
                    <a:ext uri="{FF2B5EF4-FFF2-40B4-BE49-F238E27FC236}">
                      <a16:creationId xmlns:a16="http://schemas.microsoft.com/office/drawing/2014/main" id="{6A66EE96-7AD7-4F2E-9BBC-E70F5E0E21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71511" y="1339708"/>
                  <a:ext cx="92113" cy="92113"/>
                </a:xfrm>
                <a:custGeom>
                  <a:avLst/>
                  <a:gdLst>
                    <a:gd name="T0" fmla="*/ 75 w 150"/>
                    <a:gd name="T1" fmla="*/ 149 h 149"/>
                    <a:gd name="T2" fmla="*/ 0 w 150"/>
                    <a:gd name="T3" fmla="*/ 74 h 149"/>
                    <a:gd name="T4" fmla="*/ 55 w 150"/>
                    <a:gd name="T5" fmla="*/ 1 h 149"/>
                    <a:gd name="T6" fmla="*/ 63 w 150"/>
                    <a:gd name="T7" fmla="*/ 5 h 149"/>
                    <a:gd name="T8" fmla="*/ 59 w 150"/>
                    <a:gd name="T9" fmla="*/ 13 h 149"/>
                    <a:gd name="T10" fmla="*/ 12 w 150"/>
                    <a:gd name="T11" fmla="*/ 74 h 149"/>
                    <a:gd name="T12" fmla="*/ 75 w 150"/>
                    <a:gd name="T13" fmla="*/ 137 h 149"/>
                    <a:gd name="T14" fmla="*/ 138 w 150"/>
                    <a:gd name="T15" fmla="*/ 74 h 149"/>
                    <a:gd name="T16" fmla="*/ 91 w 150"/>
                    <a:gd name="T17" fmla="*/ 13 h 149"/>
                    <a:gd name="T18" fmla="*/ 87 w 150"/>
                    <a:gd name="T19" fmla="*/ 5 h 149"/>
                    <a:gd name="T20" fmla="*/ 94 w 150"/>
                    <a:gd name="T21" fmla="*/ 1 h 149"/>
                    <a:gd name="T22" fmla="*/ 150 w 150"/>
                    <a:gd name="T23" fmla="*/ 74 h 149"/>
                    <a:gd name="T24" fmla="*/ 75 w 150"/>
                    <a:gd name="T25" fmla="*/ 149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0" h="149">
                      <a:moveTo>
                        <a:pt x="75" y="149"/>
                      </a:moveTo>
                      <a:cubicBezTo>
                        <a:pt x="33" y="149"/>
                        <a:pt x="0" y="115"/>
                        <a:pt x="0" y="74"/>
                      </a:cubicBezTo>
                      <a:cubicBezTo>
                        <a:pt x="0" y="40"/>
                        <a:pt x="23" y="10"/>
                        <a:pt x="55" y="1"/>
                      </a:cubicBezTo>
                      <a:cubicBezTo>
                        <a:pt x="59" y="0"/>
                        <a:pt x="62" y="2"/>
                        <a:pt x="63" y="5"/>
                      </a:cubicBezTo>
                      <a:cubicBezTo>
                        <a:pt x="64" y="9"/>
                        <a:pt x="62" y="12"/>
                        <a:pt x="59" y="13"/>
                      </a:cubicBezTo>
                      <a:cubicBezTo>
                        <a:pt x="31" y="20"/>
                        <a:pt x="12" y="45"/>
                        <a:pt x="12" y="74"/>
                      </a:cubicBezTo>
                      <a:cubicBezTo>
                        <a:pt x="12" y="108"/>
                        <a:pt x="40" y="137"/>
                        <a:pt x="75" y="137"/>
                      </a:cubicBezTo>
                      <a:cubicBezTo>
                        <a:pt x="110" y="137"/>
                        <a:pt x="138" y="108"/>
                        <a:pt x="138" y="74"/>
                      </a:cubicBezTo>
                      <a:cubicBezTo>
                        <a:pt x="138" y="45"/>
                        <a:pt x="119" y="20"/>
                        <a:pt x="91" y="13"/>
                      </a:cubicBezTo>
                      <a:cubicBezTo>
                        <a:pt x="88" y="12"/>
                        <a:pt x="86" y="9"/>
                        <a:pt x="87" y="5"/>
                      </a:cubicBezTo>
                      <a:cubicBezTo>
                        <a:pt x="88" y="2"/>
                        <a:pt x="91" y="0"/>
                        <a:pt x="94" y="1"/>
                      </a:cubicBezTo>
                      <a:cubicBezTo>
                        <a:pt x="127" y="10"/>
                        <a:pt x="150" y="40"/>
                        <a:pt x="150" y="74"/>
                      </a:cubicBezTo>
                      <a:cubicBezTo>
                        <a:pt x="150" y="115"/>
                        <a:pt x="116" y="149"/>
                        <a:pt x="75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44" name="Freeform 91">
                  <a:extLst>
                    <a:ext uri="{FF2B5EF4-FFF2-40B4-BE49-F238E27FC236}">
                      <a16:creationId xmlns:a16="http://schemas.microsoft.com/office/drawing/2014/main" id="{A884EB06-5A3C-4E8F-8876-F6BCC79468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89439" y="1221194"/>
                  <a:ext cx="92113" cy="92699"/>
                </a:xfrm>
                <a:custGeom>
                  <a:avLst/>
                  <a:gdLst>
                    <a:gd name="T0" fmla="*/ 74 w 149"/>
                    <a:gd name="T1" fmla="*/ 150 h 150"/>
                    <a:gd name="T2" fmla="*/ 1 w 149"/>
                    <a:gd name="T3" fmla="*/ 94 h 150"/>
                    <a:gd name="T4" fmla="*/ 5 w 149"/>
                    <a:gd name="T5" fmla="*/ 87 h 150"/>
                    <a:gd name="T6" fmla="*/ 13 w 149"/>
                    <a:gd name="T7" fmla="*/ 91 h 150"/>
                    <a:gd name="T8" fmla="*/ 74 w 149"/>
                    <a:gd name="T9" fmla="*/ 138 h 150"/>
                    <a:gd name="T10" fmla="*/ 137 w 149"/>
                    <a:gd name="T11" fmla="*/ 75 h 150"/>
                    <a:gd name="T12" fmla="*/ 74 w 149"/>
                    <a:gd name="T13" fmla="*/ 12 h 150"/>
                    <a:gd name="T14" fmla="*/ 13 w 149"/>
                    <a:gd name="T15" fmla="*/ 58 h 150"/>
                    <a:gd name="T16" fmla="*/ 5 w 149"/>
                    <a:gd name="T17" fmla="*/ 63 h 150"/>
                    <a:gd name="T18" fmla="*/ 1 w 149"/>
                    <a:gd name="T19" fmla="*/ 55 h 150"/>
                    <a:gd name="T20" fmla="*/ 74 w 149"/>
                    <a:gd name="T21" fmla="*/ 0 h 150"/>
                    <a:gd name="T22" fmla="*/ 149 w 149"/>
                    <a:gd name="T23" fmla="*/ 75 h 150"/>
                    <a:gd name="T24" fmla="*/ 74 w 149"/>
                    <a:gd name="T25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9" h="150">
                      <a:moveTo>
                        <a:pt x="74" y="150"/>
                      </a:moveTo>
                      <a:cubicBezTo>
                        <a:pt x="40" y="150"/>
                        <a:pt x="10" y="127"/>
                        <a:pt x="1" y="94"/>
                      </a:cubicBezTo>
                      <a:cubicBezTo>
                        <a:pt x="0" y="91"/>
                        <a:pt x="2" y="88"/>
                        <a:pt x="5" y="87"/>
                      </a:cubicBezTo>
                      <a:cubicBezTo>
                        <a:pt x="9" y="86"/>
                        <a:pt x="12" y="88"/>
                        <a:pt x="13" y="91"/>
                      </a:cubicBezTo>
                      <a:cubicBezTo>
                        <a:pt x="20" y="119"/>
                        <a:pt x="45" y="138"/>
                        <a:pt x="74" y="138"/>
                      </a:cubicBezTo>
                      <a:cubicBezTo>
                        <a:pt x="109" y="138"/>
                        <a:pt x="137" y="110"/>
                        <a:pt x="137" y="75"/>
                      </a:cubicBezTo>
                      <a:cubicBezTo>
                        <a:pt x="137" y="40"/>
                        <a:pt x="109" y="12"/>
                        <a:pt x="74" y="12"/>
                      </a:cubicBezTo>
                      <a:cubicBezTo>
                        <a:pt x="45" y="12"/>
                        <a:pt x="20" y="31"/>
                        <a:pt x="13" y="58"/>
                      </a:cubicBezTo>
                      <a:cubicBezTo>
                        <a:pt x="12" y="62"/>
                        <a:pt x="9" y="64"/>
                        <a:pt x="5" y="63"/>
                      </a:cubicBezTo>
                      <a:cubicBezTo>
                        <a:pt x="2" y="62"/>
                        <a:pt x="0" y="59"/>
                        <a:pt x="1" y="55"/>
                      </a:cubicBezTo>
                      <a:cubicBezTo>
                        <a:pt x="10" y="23"/>
                        <a:pt x="40" y="0"/>
                        <a:pt x="74" y="0"/>
                      </a:cubicBezTo>
                      <a:cubicBezTo>
                        <a:pt x="115" y="0"/>
                        <a:pt x="149" y="33"/>
                        <a:pt x="149" y="75"/>
                      </a:cubicBezTo>
                      <a:cubicBezTo>
                        <a:pt x="149" y="116"/>
                        <a:pt x="115" y="150"/>
                        <a:pt x="74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45" name="Freeform 92">
                  <a:extLst>
                    <a:ext uri="{FF2B5EF4-FFF2-40B4-BE49-F238E27FC236}">
                      <a16:creationId xmlns:a16="http://schemas.microsoft.com/office/drawing/2014/main" id="{4DDC6C3F-A050-4C13-B6FE-38D5BE11D18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785266" y="1134949"/>
                  <a:ext cx="264604" cy="265191"/>
                </a:xfrm>
                <a:custGeom>
                  <a:avLst/>
                  <a:gdLst>
                    <a:gd name="T0" fmla="*/ 215 w 430"/>
                    <a:gd name="T1" fmla="*/ 430 h 430"/>
                    <a:gd name="T2" fmla="*/ 191 w 430"/>
                    <a:gd name="T3" fmla="*/ 406 h 430"/>
                    <a:gd name="T4" fmla="*/ 191 w 430"/>
                    <a:gd name="T5" fmla="*/ 315 h 430"/>
                    <a:gd name="T6" fmla="*/ 115 w 430"/>
                    <a:gd name="T7" fmla="*/ 239 h 430"/>
                    <a:gd name="T8" fmla="*/ 24 w 430"/>
                    <a:gd name="T9" fmla="*/ 239 h 430"/>
                    <a:gd name="T10" fmla="*/ 0 w 430"/>
                    <a:gd name="T11" fmla="*/ 215 h 430"/>
                    <a:gd name="T12" fmla="*/ 24 w 430"/>
                    <a:gd name="T13" fmla="*/ 191 h 430"/>
                    <a:gd name="T14" fmla="*/ 115 w 430"/>
                    <a:gd name="T15" fmla="*/ 191 h 430"/>
                    <a:gd name="T16" fmla="*/ 191 w 430"/>
                    <a:gd name="T17" fmla="*/ 114 h 430"/>
                    <a:gd name="T18" fmla="*/ 191 w 430"/>
                    <a:gd name="T19" fmla="*/ 24 h 430"/>
                    <a:gd name="T20" fmla="*/ 215 w 430"/>
                    <a:gd name="T21" fmla="*/ 0 h 430"/>
                    <a:gd name="T22" fmla="*/ 239 w 430"/>
                    <a:gd name="T23" fmla="*/ 24 h 430"/>
                    <a:gd name="T24" fmla="*/ 239 w 430"/>
                    <a:gd name="T25" fmla="*/ 114 h 430"/>
                    <a:gd name="T26" fmla="*/ 315 w 430"/>
                    <a:gd name="T27" fmla="*/ 191 h 430"/>
                    <a:gd name="T28" fmla="*/ 406 w 430"/>
                    <a:gd name="T29" fmla="*/ 191 h 430"/>
                    <a:gd name="T30" fmla="*/ 430 w 430"/>
                    <a:gd name="T31" fmla="*/ 215 h 430"/>
                    <a:gd name="T32" fmla="*/ 406 w 430"/>
                    <a:gd name="T33" fmla="*/ 239 h 430"/>
                    <a:gd name="T34" fmla="*/ 315 w 430"/>
                    <a:gd name="T35" fmla="*/ 239 h 430"/>
                    <a:gd name="T36" fmla="*/ 239 w 430"/>
                    <a:gd name="T37" fmla="*/ 315 h 430"/>
                    <a:gd name="T38" fmla="*/ 239 w 430"/>
                    <a:gd name="T39" fmla="*/ 406 h 430"/>
                    <a:gd name="T40" fmla="*/ 215 w 430"/>
                    <a:gd name="T41" fmla="*/ 430 h 430"/>
                    <a:gd name="T42" fmla="*/ 24 w 430"/>
                    <a:gd name="T43" fmla="*/ 203 h 430"/>
                    <a:gd name="T44" fmla="*/ 12 w 430"/>
                    <a:gd name="T45" fmla="*/ 215 h 430"/>
                    <a:gd name="T46" fmla="*/ 24 w 430"/>
                    <a:gd name="T47" fmla="*/ 227 h 430"/>
                    <a:gd name="T48" fmla="*/ 115 w 430"/>
                    <a:gd name="T49" fmla="*/ 227 h 430"/>
                    <a:gd name="T50" fmla="*/ 203 w 430"/>
                    <a:gd name="T51" fmla="*/ 315 h 430"/>
                    <a:gd name="T52" fmla="*/ 203 w 430"/>
                    <a:gd name="T53" fmla="*/ 406 h 430"/>
                    <a:gd name="T54" fmla="*/ 215 w 430"/>
                    <a:gd name="T55" fmla="*/ 418 h 430"/>
                    <a:gd name="T56" fmla="*/ 227 w 430"/>
                    <a:gd name="T57" fmla="*/ 406 h 430"/>
                    <a:gd name="T58" fmla="*/ 227 w 430"/>
                    <a:gd name="T59" fmla="*/ 315 h 430"/>
                    <a:gd name="T60" fmla="*/ 315 w 430"/>
                    <a:gd name="T61" fmla="*/ 227 h 430"/>
                    <a:gd name="T62" fmla="*/ 406 w 430"/>
                    <a:gd name="T63" fmla="*/ 227 h 430"/>
                    <a:gd name="T64" fmla="*/ 418 w 430"/>
                    <a:gd name="T65" fmla="*/ 215 h 430"/>
                    <a:gd name="T66" fmla="*/ 406 w 430"/>
                    <a:gd name="T67" fmla="*/ 203 h 430"/>
                    <a:gd name="T68" fmla="*/ 315 w 430"/>
                    <a:gd name="T69" fmla="*/ 203 h 430"/>
                    <a:gd name="T70" fmla="*/ 227 w 430"/>
                    <a:gd name="T71" fmla="*/ 114 h 430"/>
                    <a:gd name="T72" fmla="*/ 227 w 430"/>
                    <a:gd name="T73" fmla="*/ 24 h 430"/>
                    <a:gd name="T74" fmla="*/ 215 w 430"/>
                    <a:gd name="T75" fmla="*/ 12 h 430"/>
                    <a:gd name="T76" fmla="*/ 203 w 430"/>
                    <a:gd name="T77" fmla="*/ 24 h 430"/>
                    <a:gd name="T78" fmla="*/ 203 w 430"/>
                    <a:gd name="T79" fmla="*/ 114 h 430"/>
                    <a:gd name="T80" fmla="*/ 115 w 430"/>
                    <a:gd name="T81" fmla="*/ 203 h 430"/>
                    <a:gd name="T82" fmla="*/ 24 w 430"/>
                    <a:gd name="T83" fmla="*/ 203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430" h="430">
                      <a:moveTo>
                        <a:pt x="215" y="430"/>
                      </a:moveTo>
                      <a:cubicBezTo>
                        <a:pt x="202" y="430"/>
                        <a:pt x="191" y="419"/>
                        <a:pt x="191" y="406"/>
                      </a:cubicBezTo>
                      <a:cubicBezTo>
                        <a:pt x="191" y="315"/>
                        <a:pt x="191" y="315"/>
                        <a:pt x="191" y="315"/>
                      </a:cubicBezTo>
                      <a:cubicBezTo>
                        <a:pt x="191" y="273"/>
                        <a:pt x="157" y="239"/>
                        <a:pt x="115" y="239"/>
                      </a:cubicBezTo>
                      <a:cubicBezTo>
                        <a:pt x="24" y="239"/>
                        <a:pt x="24" y="239"/>
                        <a:pt x="24" y="239"/>
                      </a:cubicBezTo>
                      <a:cubicBezTo>
                        <a:pt x="11" y="239"/>
                        <a:pt x="0" y="228"/>
                        <a:pt x="0" y="215"/>
                      </a:cubicBezTo>
                      <a:cubicBezTo>
                        <a:pt x="0" y="202"/>
                        <a:pt x="11" y="191"/>
                        <a:pt x="24" y="191"/>
                      </a:cubicBezTo>
                      <a:cubicBezTo>
                        <a:pt x="115" y="191"/>
                        <a:pt x="115" y="191"/>
                        <a:pt x="115" y="191"/>
                      </a:cubicBezTo>
                      <a:cubicBezTo>
                        <a:pt x="157" y="191"/>
                        <a:pt x="191" y="157"/>
                        <a:pt x="191" y="114"/>
                      </a:cubicBezTo>
                      <a:cubicBezTo>
                        <a:pt x="191" y="24"/>
                        <a:pt x="191" y="24"/>
                        <a:pt x="191" y="24"/>
                      </a:cubicBezTo>
                      <a:cubicBezTo>
                        <a:pt x="191" y="11"/>
                        <a:pt x="202" y="0"/>
                        <a:pt x="215" y="0"/>
                      </a:cubicBezTo>
                      <a:cubicBezTo>
                        <a:pt x="228" y="0"/>
                        <a:pt x="239" y="11"/>
                        <a:pt x="239" y="24"/>
                      </a:cubicBezTo>
                      <a:cubicBezTo>
                        <a:pt x="239" y="114"/>
                        <a:pt x="239" y="114"/>
                        <a:pt x="239" y="114"/>
                      </a:cubicBezTo>
                      <a:cubicBezTo>
                        <a:pt x="239" y="157"/>
                        <a:pt x="273" y="191"/>
                        <a:pt x="315" y="191"/>
                      </a:cubicBezTo>
                      <a:cubicBezTo>
                        <a:pt x="406" y="191"/>
                        <a:pt x="406" y="191"/>
                        <a:pt x="406" y="191"/>
                      </a:cubicBezTo>
                      <a:cubicBezTo>
                        <a:pt x="419" y="191"/>
                        <a:pt x="430" y="202"/>
                        <a:pt x="430" y="215"/>
                      </a:cubicBezTo>
                      <a:cubicBezTo>
                        <a:pt x="430" y="228"/>
                        <a:pt x="419" y="239"/>
                        <a:pt x="406" y="239"/>
                      </a:cubicBezTo>
                      <a:cubicBezTo>
                        <a:pt x="315" y="239"/>
                        <a:pt x="315" y="239"/>
                        <a:pt x="315" y="239"/>
                      </a:cubicBezTo>
                      <a:cubicBezTo>
                        <a:pt x="273" y="239"/>
                        <a:pt x="239" y="273"/>
                        <a:pt x="239" y="315"/>
                      </a:cubicBezTo>
                      <a:cubicBezTo>
                        <a:pt x="239" y="406"/>
                        <a:pt x="239" y="406"/>
                        <a:pt x="239" y="406"/>
                      </a:cubicBezTo>
                      <a:cubicBezTo>
                        <a:pt x="239" y="419"/>
                        <a:pt x="228" y="430"/>
                        <a:pt x="215" y="430"/>
                      </a:cubicBezTo>
                      <a:close/>
                      <a:moveTo>
                        <a:pt x="24" y="203"/>
                      </a:moveTo>
                      <a:cubicBezTo>
                        <a:pt x="17" y="203"/>
                        <a:pt x="12" y="208"/>
                        <a:pt x="12" y="215"/>
                      </a:cubicBezTo>
                      <a:cubicBezTo>
                        <a:pt x="12" y="221"/>
                        <a:pt x="17" y="227"/>
                        <a:pt x="24" y="227"/>
                      </a:cubicBezTo>
                      <a:cubicBezTo>
                        <a:pt x="115" y="227"/>
                        <a:pt x="115" y="227"/>
                        <a:pt x="115" y="227"/>
                      </a:cubicBezTo>
                      <a:cubicBezTo>
                        <a:pt x="163" y="227"/>
                        <a:pt x="203" y="266"/>
                        <a:pt x="203" y="315"/>
                      </a:cubicBezTo>
                      <a:cubicBezTo>
                        <a:pt x="203" y="406"/>
                        <a:pt x="203" y="406"/>
                        <a:pt x="203" y="406"/>
                      </a:cubicBezTo>
                      <a:cubicBezTo>
                        <a:pt x="203" y="412"/>
                        <a:pt x="208" y="418"/>
                        <a:pt x="215" y="418"/>
                      </a:cubicBezTo>
                      <a:cubicBezTo>
                        <a:pt x="221" y="418"/>
                        <a:pt x="227" y="412"/>
                        <a:pt x="227" y="406"/>
                      </a:cubicBezTo>
                      <a:cubicBezTo>
                        <a:pt x="227" y="315"/>
                        <a:pt x="227" y="315"/>
                        <a:pt x="227" y="315"/>
                      </a:cubicBezTo>
                      <a:cubicBezTo>
                        <a:pt x="227" y="266"/>
                        <a:pt x="266" y="227"/>
                        <a:pt x="315" y="227"/>
                      </a:cubicBezTo>
                      <a:cubicBezTo>
                        <a:pt x="406" y="227"/>
                        <a:pt x="406" y="227"/>
                        <a:pt x="406" y="227"/>
                      </a:cubicBezTo>
                      <a:cubicBezTo>
                        <a:pt x="412" y="227"/>
                        <a:pt x="418" y="221"/>
                        <a:pt x="418" y="215"/>
                      </a:cubicBezTo>
                      <a:cubicBezTo>
                        <a:pt x="418" y="208"/>
                        <a:pt x="412" y="203"/>
                        <a:pt x="406" y="203"/>
                      </a:cubicBezTo>
                      <a:cubicBezTo>
                        <a:pt x="315" y="203"/>
                        <a:pt x="315" y="203"/>
                        <a:pt x="315" y="203"/>
                      </a:cubicBezTo>
                      <a:cubicBezTo>
                        <a:pt x="266" y="203"/>
                        <a:pt x="227" y="163"/>
                        <a:pt x="227" y="114"/>
                      </a:cubicBezTo>
                      <a:cubicBezTo>
                        <a:pt x="227" y="24"/>
                        <a:pt x="227" y="24"/>
                        <a:pt x="227" y="24"/>
                      </a:cubicBezTo>
                      <a:cubicBezTo>
                        <a:pt x="227" y="17"/>
                        <a:pt x="221" y="12"/>
                        <a:pt x="215" y="12"/>
                      </a:cubicBezTo>
                      <a:cubicBezTo>
                        <a:pt x="208" y="12"/>
                        <a:pt x="203" y="17"/>
                        <a:pt x="203" y="24"/>
                      </a:cubicBezTo>
                      <a:cubicBezTo>
                        <a:pt x="203" y="114"/>
                        <a:pt x="203" y="114"/>
                        <a:pt x="203" y="114"/>
                      </a:cubicBezTo>
                      <a:cubicBezTo>
                        <a:pt x="203" y="163"/>
                        <a:pt x="163" y="203"/>
                        <a:pt x="115" y="203"/>
                      </a:cubicBezTo>
                      <a:lnTo>
                        <a:pt x="24" y="20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46" name="Freeform 93">
                  <a:extLst>
                    <a:ext uri="{FF2B5EF4-FFF2-40B4-BE49-F238E27FC236}">
                      <a16:creationId xmlns:a16="http://schemas.microsoft.com/office/drawing/2014/main" id="{60E551FE-5AE8-4E86-9E36-651DBFA9DC4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891459" y="1241729"/>
                  <a:ext cx="51630" cy="51043"/>
                </a:xfrm>
                <a:custGeom>
                  <a:avLst/>
                  <a:gdLst>
                    <a:gd name="T0" fmla="*/ 42 w 83"/>
                    <a:gd name="T1" fmla="*/ 83 h 83"/>
                    <a:gd name="T2" fmla="*/ 0 w 83"/>
                    <a:gd name="T3" fmla="*/ 42 h 83"/>
                    <a:gd name="T4" fmla="*/ 42 w 83"/>
                    <a:gd name="T5" fmla="*/ 0 h 83"/>
                    <a:gd name="T6" fmla="*/ 83 w 83"/>
                    <a:gd name="T7" fmla="*/ 42 h 83"/>
                    <a:gd name="T8" fmla="*/ 42 w 83"/>
                    <a:gd name="T9" fmla="*/ 83 h 83"/>
                    <a:gd name="T10" fmla="*/ 42 w 83"/>
                    <a:gd name="T11" fmla="*/ 12 h 83"/>
                    <a:gd name="T12" fmla="*/ 12 w 83"/>
                    <a:gd name="T13" fmla="*/ 42 h 83"/>
                    <a:gd name="T14" fmla="*/ 42 w 83"/>
                    <a:gd name="T15" fmla="*/ 71 h 83"/>
                    <a:gd name="T16" fmla="*/ 71 w 83"/>
                    <a:gd name="T17" fmla="*/ 42 h 83"/>
                    <a:gd name="T18" fmla="*/ 42 w 83"/>
                    <a:gd name="T19" fmla="*/ 12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3" h="83">
                      <a:moveTo>
                        <a:pt x="42" y="83"/>
                      </a:moveTo>
                      <a:cubicBezTo>
                        <a:pt x="19" y="83"/>
                        <a:pt x="0" y="65"/>
                        <a:pt x="0" y="42"/>
                      </a:cubicBezTo>
                      <a:cubicBezTo>
                        <a:pt x="0" y="19"/>
                        <a:pt x="19" y="0"/>
                        <a:pt x="42" y="0"/>
                      </a:cubicBezTo>
                      <a:cubicBezTo>
                        <a:pt x="65" y="0"/>
                        <a:pt x="83" y="19"/>
                        <a:pt x="83" y="42"/>
                      </a:cubicBezTo>
                      <a:cubicBezTo>
                        <a:pt x="83" y="65"/>
                        <a:pt x="65" y="83"/>
                        <a:pt x="42" y="83"/>
                      </a:cubicBezTo>
                      <a:close/>
                      <a:moveTo>
                        <a:pt x="42" y="12"/>
                      </a:moveTo>
                      <a:cubicBezTo>
                        <a:pt x="25" y="12"/>
                        <a:pt x="12" y="25"/>
                        <a:pt x="12" y="42"/>
                      </a:cubicBezTo>
                      <a:cubicBezTo>
                        <a:pt x="12" y="58"/>
                        <a:pt x="25" y="71"/>
                        <a:pt x="42" y="71"/>
                      </a:cubicBezTo>
                      <a:cubicBezTo>
                        <a:pt x="58" y="71"/>
                        <a:pt x="71" y="58"/>
                        <a:pt x="71" y="42"/>
                      </a:cubicBezTo>
                      <a:cubicBezTo>
                        <a:pt x="71" y="25"/>
                        <a:pt x="58" y="12"/>
                        <a:pt x="4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47" name="Freeform 94">
                  <a:extLst>
                    <a:ext uri="{FF2B5EF4-FFF2-40B4-BE49-F238E27FC236}">
                      <a16:creationId xmlns:a16="http://schemas.microsoft.com/office/drawing/2014/main" id="{B9EB7778-6F65-42BD-95DB-5D813404A92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910234" y="1260503"/>
                  <a:ext cx="14668" cy="14081"/>
                </a:xfrm>
                <a:custGeom>
                  <a:avLst/>
                  <a:gdLst>
                    <a:gd name="T0" fmla="*/ 12 w 24"/>
                    <a:gd name="T1" fmla="*/ 23 h 23"/>
                    <a:gd name="T2" fmla="*/ 0 w 24"/>
                    <a:gd name="T3" fmla="*/ 12 h 23"/>
                    <a:gd name="T4" fmla="*/ 12 w 24"/>
                    <a:gd name="T5" fmla="*/ 0 h 23"/>
                    <a:gd name="T6" fmla="*/ 24 w 24"/>
                    <a:gd name="T7" fmla="*/ 12 h 23"/>
                    <a:gd name="T8" fmla="*/ 12 w 24"/>
                    <a:gd name="T9" fmla="*/ 23 h 23"/>
                    <a:gd name="T10" fmla="*/ 12 w 24"/>
                    <a:gd name="T11" fmla="*/ 11 h 23"/>
                    <a:gd name="T12" fmla="*/ 12 w 24"/>
                    <a:gd name="T13" fmla="*/ 12 h 23"/>
                    <a:gd name="T14" fmla="*/ 12 w 24"/>
                    <a:gd name="T15" fmla="*/ 12 h 23"/>
                    <a:gd name="T16" fmla="*/ 12 w 24"/>
                    <a:gd name="T17" fmla="*/ 11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4" h="23">
                      <a:moveTo>
                        <a:pt x="12" y="23"/>
                      </a:moveTo>
                      <a:cubicBezTo>
                        <a:pt x="5" y="23"/>
                        <a:pt x="0" y="18"/>
                        <a:pt x="0" y="12"/>
                      </a:cubicBezTo>
                      <a:cubicBezTo>
                        <a:pt x="0" y="5"/>
                        <a:pt x="5" y="0"/>
                        <a:pt x="12" y="0"/>
                      </a:cubicBezTo>
                      <a:cubicBezTo>
                        <a:pt x="18" y="0"/>
                        <a:pt x="24" y="5"/>
                        <a:pt x="24" y="12"/>
                      </a:cubicBezTo>
                      <a:cubicBezTo>
                        <a:pt x="24" y="18"/>
                        <a:pt x="18" y="23"/>
                        <a:pt x="12" y="23"/>
                      </a:cubicBezTo>
                      <a:close/>
                      <a:moveTo>
                        <a:pt x="12" y="11"/>
                      </a:moveTo>
                      <a:cubicBezTo>
                        <a:pt x="12" y="11"/>
                        <a:pt x="12" y="12"/>
                        <a:pt x="12" y="12"/>
                      </a:cubicBezTo>
                      <a:cubicBezTo>
                        <a:pt x="12" y="12"/>
                        <a:pt x="12" y="12"/>
                        <a:pt x="12" y="12"/>
                      </a:cubicBezTo>
                      <a:cubicBezTo>
                        <a:pt x="12" y="12"/>
                        <a:pt x="12" y="11"/>
                        <a:pt x="12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48" name="Freeform 95">
                  <a:extLst>
                    <a:ext uri="{FF2B5EF4-FFF2-40B4-BE49-F238E27FC236}">
                      <a16:creationId xmlns:a16="http://schemas.microsoft.com/office/drawing/2014/main" id="{2F3E24B5-5DF6-4EE2-962A-29AB1CC20B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13754" y="1115587"/>
                  <a:ext cx="7627" cy="26988"/>
                </a:xfrm>
                <a:custGeom>
                  <a:avLst/>
                  <a:gdLst>
                    <a:gd name="T0" fmla="*/ 6 w 12"/>
                    <a:gd name="T1" fmla="*/ 44 h 44"/>
                    <a:gd name="T2" fmla="*/ 0 w 12"/>
                    <a:gd name="T3" fmla="*/ 38 h 44"/>
                    <a:gd name="T4" fmla="*/ 0 w 12"/>
                    <a:gd name="T5" fmla="*/ 6 h 44"/>
                    <a:gd name="T6" fmla="*/ 6 w 12"/>
                    <a:gd name="T7" fmla="*/ 0 h 44"/>
                    <a:gd name="T8" fmla="*/ 12 w 12"/>
                    <a:gd name="T9" fmla="*/ 6 h 44"/>
                    <a:gd name="T10" fmla="*/ 12 w 12"/>
                    <a:gd name="T11" fmla="*/ 38 h 44"/>
                    <a:gd name="T12" fmla="*/ 6 w 12"/>
                    <a:gd name="T13" fmla="*/ 44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" h="44">
                      <a:moveTo>
                        <a:pt x="6" y="44"/>
                      </a:moveTo>
                      <a:cubicBezTo>
                        <a:pt x="3" y="44"/>
                        <a:pt x="0" y="41"/>
                        <a:pt x="0" y="38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3"/>
                        <a:pt x="3" y="0"/>
                        <a:pt x="6" y="0"/>
                      </a:cubicBezTo>
                      <a:cubicBezTo>
                        <a:pt x="9" y="0"/>
                        <a:pt x="12" y="3"/>
                        <a:pt x="12" y="6"/>
                      </a:cubicBezTo>
                      <a:cubicBezTo>
                        <a:pt x="12" y="38"/>
                        <a:pt x="12" y="38"/>
                        <a:pt x="12" y="38"/>
                      </a:cubicBezTo>
                      <a:cubicBezTo>
                        <a:pt x="12" y="41"/>
                        <a:pt x="9" y="44"/>
                        <a:pt x="6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49" name="Freeform 96">
                  <a:extLst>
                    <a:ext uri="{FF2B5EF4-FFF2-40B4-BE49-F238E27FC236}">
                      <a16:creationId xmlns:a16="http://schemas.microsoft.com/office/drawing/2014/main" id="{A7861877-8884-4C91-B282-B34485CC00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83246" y="1146096"/>
                  <a:ext cx="26988" cy="7627"/>
                </a:xfrm>
                <a:custGeom>
                  <a:avLst/>
                  <a:gdLst>
                    <a:gd name="T0" fmla="*/ 38 w 44"/>
                    <a:gd name="T1" fmla="*/ 12 h 12"/>
                    <a:gd name="T2" fmla="*/ 6 w 44"/>
                    <a:gd name="T3" fmla="*/ 12 h 12"/>
                    <a:gd name="T4" fmla="*/ 0 w 44"/>
                    <a:gd name="T5" fmla="*/ 6 h 12"/>
                    <a:gd name="T6" fmla="*/ 6 w 44"/>
                    <a:gd name="T7" fmla="*/ 0 h 12"/>
                    <a:gd name="T8" fmla="*/ 38 w 44"/>
                    <a:gd name="T9" fmla="*/ 0 h 12"/>
                    <a:gd name="T10" fmla="*/ 44 w 44"/>
                    <a:gd name="T11" fmla="*/ 6 h 12"/>
                    <a:gd name="T12" fmla="*/ 38 w 44"/>
                    <a:gd name="T13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" h="12">
                      <a:moveTo>
                        <a:pt x="38" y="12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3" y="12"/>
                        <a:pt x="0" y="9"/>
                        <a:pt x="0" y="6"/>
                      </a:cubicBezTo>
                      <a:cubicBezTo>
                        <a:pt x="0" y="3"/>
                        <a:pt x="3" y="0"/>
                        <a:pt x="6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41" y="0"/>
                        <a:pt x="44" y="3"/>
                        <a:pt x="44" y="6"/>
                      </a:cubicBezTo>
                      <a:cubicBezTo>
                        <a:pt x="44" y="9"/>
                        <a:pt x="41" y="12"/>
                        <a:pt x="3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50" name="Freeform 97">
                  <a:extLst>
                    <a:ext uri="{FF2B5EF4-FFF2-40B4-BE49-F238E27FC236}">
                      <a16:creationId xmlns:a16="http://schemas.microsoft.com/office/drawing/2014/main" id="{0CC6AEF7-0344-4173-A381-907F02E8D9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24902" y="1146096"/>
                  <a:ext cx="26402" cy="7627"/>
                </a:xfrm>
                <a:custGeom>
                  <a:avLst/>
                  <a:gdLst>
                    <a:gd name="T0" fmla="*/ 37 w 43"/>
                    <a:gd name="T1" fmla="*/ 12 h 12"/>
                    <a:gd name="T2" fmla="*/ 6 w 43"/>
                    <a:gd name="T3" fmla="*/ 12 h 12"/>
                    <a:gd name="T4" fmla="*/ 0 w 43"/>
                    <a:gd name="T5" fmla="*/ 6 h 12"/>
                    <a:gd name="T6" fmla="*/ 6 w 43"/>
                    <a:gd name="T7" fmla="*/ 0 h 12"/>
                    <a:gd name="T8" fmla="*/ 37 w 43"/>
                    <a:gd name="T9" fmla="*/ 0 h 12"/>
                    <a:gd name="T10" fmla="*/ 43 w 43"/>
                    <a:gd name="T11" fmla="*/ 6 h 12"/>
                    <a:gd name="T12" fmla="*/ 37 w 43"/>
                    <a:gd name="T13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3" h="12">
                      <a:moveTo>
                        <a:pt x="37" y="12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2" y="12"/>
                        <a:pt x="0" y="9"/>
                        <a:pt x="0" y="6"/>
                      </a:cubicBezTo>
                      <a:cubicBezTo>
                        <a:pt x="0" y="3"/>
                        <a:pt x="2" y="0"/>
                        <a:pt x="6" y="0"/>
                      </a:cubicBez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41" y="0"/>
                        <a:pt x="43" y="3"/>
                        <a:pt x="43" y="6"/>
                      </a:cubicBezTo>
                      <a:cubicBezTo>
                        <a:pt x="43" y="9"/>
                        <a:pt x="41" y="12"/>
                        <a:pt x="37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51" name="Freeform 98">
                  <a:extLst>
                    <a:ext uri="{FF2B5EF4-FFF2-40B4-BE49-F238E27FC236}">
                      <a16:creationId xmlns:a16="http://schemas.microsoft.com/office/drawing/2014/main" id="{1F9EA3F2-5E06-41D3-9E65-E4A7C6F8CEA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795827" y="1262850"/>
                  <a:ext cx="8214" cy="9387"/>
                </a:xfrm>
                <a:custGeom>
                  <a:avLst/>
                  <a:gdLst>
                    <a:gd name="T0" fmla="*/ 7 w 14"/>
                    <a:gd name="T1" fmla="*/ 15 h 15"/>
                    <a:gd name="T2" fmla="*/ 0 w 14"/>
                    <a:gd name="T3" fmla="*/ 8 h 15"/>
                    <a:gd name="T4" fmla="*/ 7 w 14"/>
                    <a:gd name="T5" fmla="*/ 0 h 15"/>
                    <a:gd name="T6" fmla="*/ 14 w 14"/>
                    <a:gd name="T7" fmla="*/ 8 h 15"/>
                    <a:gd name="T8" fmla="*/ 7 w 14"/>
                    <a:gd name="T9" fmla="*/ 15 h 15"/>
                    <a:gd name="T10" fmla="*/ 7 w 14"/>
                    <a:gd name="T11" fmla="*/ 3 h 15"/>
                    <a:gd name="T12" fmla="*/ 2 w 14"/>
                    <a:gd name="T13" fmla="*/ 8 h 15"/>
                    <a:gd name="T14" fmla="*/ 7 w 14"/>
                    <a:gd name="T15" fmla="*/ 12 h 15"/>
                    <a:gd name="T16" fmla="*/ 12 w 14"/>
                    <a:gd name="T17" fmla="*/ 8 h 15"/>
                    <a:gd name="T18" fmla="*/ 7 w 14"/>
                    <a:gd name="T19" fmla="*/ 3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" h="15">
                      <a:moveTo>
                        <a:pt x="7" y="15"/>
                      </a:moveTo>
                      <a:cubicBezTo>
                        <a:pt x="3" y="15"/>
                        <a:pt x="0" y="12"/>
                        <a:pt x="0" y="8"/>
                      </a:cubicBezTo>
                      <a:cubicBezTo>
                        <a:pt x="0" y="4"/>
                        <a:pt x="3" y="0"/>
                        <a:pt x="7" y="0"/>
                      </a:cubicBezTo>
                      <a:cubicBezTo>
                        <a:pt x="11" y="0"/>
                        <a:pt x="14" y="4"/>
                        <a:pt x="14" y="8"/>
                      </a:cubicBezTo>
                      <a:cubicBezTo>
                        <a:pt x="14" y="12"/>
                        <a:pt x="11" y="15"/>
                        <a:pt x="7" y="15"/>
                      </a:cubicBezTo>
                      <a:close/>
                      <a:moveTo>
                        <a:pt x="7" y="3"/>
                      </a:moveTo>
                      <a:cubicBezTo>
                        <a:pt x="4" y="3"/>
                        <a:pt x="2" y="5"/>
                        <a:pt x="2" y="8"/>
                      </a:cubicBezTo>
                      <a:cubicBezTo>
                        <a:pt x="2" y="10"/>
                        <a:pt x="4" y="12"/>
                        <a:pt x="7" y="12"/>
                      </a:cubicBezTo>
                      <a:cubicBezTo>
                        <a:pt x="10" y="12"/>
                        <a:pt x="12" y="10"/>
                        <a:pt x="12" y="8"/>
                      </a:cubicBezTo>
                      <a:cubicBezTo>
                        <a:pt x="12" y="5"/>
                        <a:pt x="10" y="3"/>
                        <a:pt x="7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52" name="Freeform 99">
                  <a:extLst>
                    <a:ext uri="{FF2B5EF4-FFF2-40B4-BE49-F238E27FC236}">
                      <a16:creationId xmlns:a16="http://schemas.microsoft.com/office/drawing/2014/main" id="{0D0247AD-E925-480D-9782-19C8AB6C89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65318" y="1264024"/>
                  <a:ext cx="26988" cy="7627"/>
                </a:xfrm>
                <a:custGeom>
                  <a:avLst/>
                  <a:gdLst>
                    <a:gd name="T0" fmla="*/ 38 w 44"/>
                    <a:gd name="T1" fmla="*/ 12 h 12"/>
                    <a:gd name="T2" fmla="*/ 6 w 44"/>
                    <a:gd name="T3" fmla="*/ 12 h 12"/>
                    <a:gd name="T4" fmla="*/ 0 w 44"/>
                    <a:gd name="T5" fmla="*/ 6 h 12"/>
                    <a:gd name="T6" fmla="*/ 6 w 44"/>
                    <a:gd name="T7" fmla="*/ 0 h 12"/>
                    <a:gd name="T8" fmla="*/ 38 w 44"/>
                    <a:gd name="T9" fmla="*/ 0 h 12"/>
                    <a:gd name="T10" fmla="*/ 44 w 44"/>
                    <a:gd name="T11" fmla="*/ 6 h 12"/>
                    <a:gd name="T12" fmla="*/ 38 w 44"/>
                    <a:gd name="T13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" h="12">
                      <a:moveTo>
                        <a:pt x="38" y="12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3" y="12"/>
                        <a:pt x="0" y="9"/>
                        <a:pt x="0" y="6"/>
                      </a:cubicBezTo>
                      <a:cubicBezTo>
                        <a:pt x="0" y="2"/>
                        <a:pt x="3" y="0"/>
                        <a:pt x="6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41" y="0"/>
                        <a:pt x="44" y="2"/>
                        <a:pt x="44" y="6"/>
                      </a:cubicBezTo>
                      <a:cubicBezTo>
                        <a:pt x="44" y="9"/>
                        <a:pt x="41" y="12"/>
                        <a:pt x="3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53" name="Freeform 100">
                  <a:extLst>
                    <a:ext uri="{FF2B5EF4-FFF2-40B4-BE49-F238E27FC236}">
                      <a16:creationId xmlns:a16="http://schemas.microsoft.com/office/drawing/2014/main" id="{0889EBD7-40D9-4A95-AAD3-0F374020BC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96413" y="1275171"/>
                  <a:ext cx="7040" cy="26402"/>
                </a:xfrm>
                <a:custGeom>
                  <a:avLst/>
                  <a:gdLst>
                    <a:gd name="T0" fmla="*/ 6 w 12"/>
                    <a:gd name="T1" fmla="*/ 43 h 43"/>
                    <a:gd name="T2" fmla="*/ 0 w 12"/>
                    <a:gd name="T3" fmla="*/ 37 h 43"/>
                    <a:gd name="T4" fmla="*/ 0 w 12"/>
                    <a:gd name="T5" fmla="*/ 6 h 43"/>
                    <a:gd name="T6" fmla="*/ 6 w 12"/>
                    <a:gd name="T7" fmla="*/ 0 h 43"/>
                    <a:gd name="T8" fmla="*/ 12 w 12"/>
                    <a:gd name="T9" fmla="*/ 6 h 43"/>
                    <a:gd name="T10" fmla="*/ 12 w 12"/>
                    <a:gd name="T11" fmla="*/ 37 h 43"/>
                    <a:gd name="T12" fmla="*/ 6 w 12"/>
                    <a:gd name="T13" fmla="*/ 4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" h="43">
                      <a:moveTo>
                        <a:pt x="6" y="43"/>
                      </a:moveTo>
                      <a:cubicBezTo>
                        <a:pt x="3" y="43"/>
                        <a:pt x="0" y="41"/>
                        <a:pt x="0" y="37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2"/>
                        <a:pt x="3" y="0"/>
                        <a:pt x="6" y="0"/>
                      </a:cubicBezTo>
                      <a:cubicBezTo>
                        <a:pt x="9" y="0"/>
                        <a:pt x="12" y="2"/>
                        <a:pt x="12" y="6"/>
                      </a:cubicBezTo>
                      <a:cubicBezTo>
                        <a:pt x="12" y="37"/>
                        <a:pt x="12" y="37"/>
                        <a:pt x="12" y="37"/>
                      </a:cubicBezTo>
                      <a:cubicBezTo>
                        <a:pt x="12" y="41"/>
                        <a:pt x="9" y="43"/>
                        <a:pt x="6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54" name="Freeform 101">
                  <a:extLst>
                    <a:ext uri="{FF2B5EF4-FFF2-40B4-BE49-F238E27FC236}">
                      <a16:creationId xmlns:a16="http://schemas.microsoft.com/office/drawing/2014/main" id="{C89F3586-46C2-4AD9-AFD2-60C8D8F42A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96413" y="1232928"/>
                  <a:ext cx="7040" cy="27575"/>
                </a:xfrm>
                <a:custGeom>
                  <a:avLst/>
                  <a:gdLst>
                    <a:gd name="T0" fmla="*/ 6 w 12"/>
                    <a:gd name="T1" fmla="*/ 44 h 44"/>
                    <a:gd name="T2" fmla="*/ 0 w 12"/>
                    <a:gd name="T3" fmla="*/ 38 h 44"/>
                    <a:gd name="T4" fmla="*/ 0 w 12"/>
                    <a:gd name="T5" fmla="*/ 6 h 44"/>
                    <a:gd name="T6" fmla="*/ 6 w 12"/>
                    <a:gd name="T7" fmla="*/ 0 h 44"/>
                    <a:gd name="T8" fmla="*/ 12 w 12"/>
                    <a:gd name="T9" fmla="*/ 6 h 44"/>
                    <a:gd name="T10" fmla="*/ 12 w 12"/>
                    <a:gd name="T11" fmla="*/ 38 h 44"/>
                    <a:gd name="T12" fmla="*/ 6 w 12"/>
                    <a:gd name="T13" fmla="*/ 44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" h="44">
                      <a:moveTo>
                        <a:pt x="6" y="44"/>
                      </a:moveTo>
                      <a:cubicBezTo>
                        <a:pt x="3" y="44"/>
                        <a:pt x="0" y="41"/>
                        <a:pt x="0" y="38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3"/>
                        <a:pt x="3" y="0"/>
                        <a:pt x="6" y="0"/>
                      </a:cubicBezTo>
                      <a:cubicBezTo>
                        <a:pt x="9" y="0"/>
                        <a:pt x="12" y="3"/>
                        <a:pt x="12" y="6"/>
                      </a:cubicBezTo>
                      <a:cubicBezTo>
                        <a:pt x="12" y="38"/>
                        <a:pt x="12" y="38"/>
                        <a:pt x="12" y="38"/>
                      </a:cubicBezTo>
                      <a:cubicBezTo>
                        <a:pt x="12" y="41"/>
                        <a:pt x="9" y="44"/>
                        <a:pt x="6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55" name="Freeform 102">
                  <a:extLst>
                    <a:ext uri="{FF2B5EF4-FFF2-40B4-BE49-F238E27FC236}">
                      <a16:creationId xmlns:a16="http://schemas.microsoft.com/office/drawing/2014/main" id="{B1EA66B1-C1BB-46AF-B2EB-82609C70475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913168" y="1380778"/>
                  <a:ext cx="8801" cy="9387"/>
                </a:xfrm>
                <a:custGeom>
                  <a:avLst/>
                  <a:gdLst>
                    <a:gd name="T0" fmla="*/ 7 w 14"/>
                    <a:gd name="T1" fmla="*/ 15 h 15"/>
                    <a:gd name="T2" fmla="*/ 0 w 14"/>
                    <a:gd name="T3" fmla="*/ 8 h 15"/>
                    <a:gd name="T4" fmla="*/ 7 w 14"/>
                    <a:gd name="T5" fmla="*/ 0 h 15"/>
                    <a:gd name="T6" fmla="*/ 14 w 14"/>
                    <a:gd name="T7" fmla="*/ 8 h 15"/>
                    <a:gd name="T8" fmla="*/ 7 w 14"/>
                    <a:gd name="T9" fmla="*/ 15 h 15"/>
                    <a:gd name="T10" fmla="*/ 7 w 14"/>
                    <a:gd name="T11" fmla="*/ 3 h 15"/>
                    <a:gd name="T12" fmla="*/ 2 w 14"/>
                    <a:gd name="T13" fmla="*/ 8 h 15"/>
                    <a:gd name="T14" fmla="*/ 7 w 14"/>
                    <a:gd name="T15" fmla="*/ 12 h 15"/>
                    <a:gd name="T16" fmla="*/ 12 w 14"/>
                    <a:gd name="T17" fmla="*/ 8 h 15"/>
                    <a:gd name="T18" fmla="*/ 7 w 14"/>
                    <a:gd name="T19" fmla="*/ 3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" h="15">
                      <a:moveTo>
                        <a:pt x="7" y="15"/>
                      </a:moveTo>
                      <a:cubicBezTo>
                        <a:pt x="3" y="15"/>
                        <a:pt x="0" y="12"/>
                        <a:pt x="0" y="8"/>
                      </a:cubicBezTo>
                      <a:cubicBezTo>
                        <a:pt x="0" y="4"/>
                        <a:pt x="3" y="0"/>
                        <a:pt x="7" y="0"/>
                      </a:cubicBezTo>
                      <a:cubicBezTo>
                        <a:pt x="11" y="0"/>
                        <a:pt x="14" y="4"/>
                        <a:pt x="14" y="8"/>
                      </a:cubicBezTo>
                      <a:cubicBezTo>
                        <a:pt x="14" y="12"/>
                        <a:pt x="11" y="15"/>
                        <a:pt x="7" y="15"/>
                      </a:cubicBezTo>
                      <a:close/>
                      <a:moveTo>
                        <a:pt x="7" y="3"/>
                      </a:moveTo>
                      <a:cubicBezTo>
                        <a:pt x="4" y="3"/>
                        <a:pt x="2" y="5"/>
                        <a:pt x="2" y="8"/>
                      </a:cubicBezTo>
                      <a:cubicBezTo>
                        <a:pt x="2" y="10"/>
                        <a:pt x="4" y="12"/>
                        <a:pt x="7" y="12"/>
                      </a:cubicBezTo>
                      <a:cubicBezTo>
                        <a:pt x="9" y="12"/>
                        <a:pt x="12" y="10"/>
                        <a:pt x="12" y="8"/>
                      </a:cubicBezTo>
                      <a:cubicBezTo>
                        <a:pt x="12" y="5"/>
                        <a:pt x="9" y="3"/>
                        <a:pt x="7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56" name="Freeform 103">
                  <a:extLst>
                    <a:ext uri="{FF2B5EF4-FFF2-40B4-BE49-F238E27FC236}">
                      <a16:creationId xmlns:a16="http://schemas.microsoft.com/office/drawing/2014/main" id="{5BD4E68F-765E-490B-8045-4733114BC6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13754" y="1393099"/>
                  <a:ext cx="7627" cy="26402"/>
                </a:xfrm>
                <a:custGeom>
                  <a:avLst/>
                  <a:gdLst>
                    <a:gd name="T0" fmla="*/ 6 w 12"/>
                    <a:gd name="T1" fmla="*/ 43 h 43"/>
                    <a:gd name="T2" fmla="*/ 0 w 12"/>
                    <a:gd name="T3" fmla="*/ 37 h 43"/>
                    <a:gd name="T4" fmla="*/ 0 w 12"/>
                    <a:gd name="T5" fmla="*/ 6 h 43"/>
                    <a:gd name="T6" fmla="*/ 6 w 12"/>
                    <a:gd name="T7" fmla="*/ 0 h 43"/>
                    <a:gd name="T8" fmla="*/ 12 w 12"/>
                    <a:gd name="T9" fmla="*/ 6 h 43"/>
                    <a:gd name="T10" fmla="*/ 12 w 12"/>
                    <a:gd name="T11" fmla="*/ 37 h 43"/>
                    <a:gd name="T12" fmla="*/ 6 w 12"/>
                    <a:gd name="T13" fmla="*/ 4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" h="43">
                      <a:moveTo>
                        <a:pt x="6" y="43"/>
                      </a:moveTo>
                      <a:cubicBezTo>
                        <a:pt x="3" y="43"/>
                        <a:pt x="0" y="41"/>
                        <a:pt x="0" y="37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2"/>
                        <a:pt x="3" y="0"/>
                        <a:pt x="6" y="0"/>
                      </a:cubicBezTo>
                      <a:cubicBezTo>
                        <a:pt x="9" y="0"/>
                        <a:pt x="12" y="2"/>
                        <a:pt x="12" y="6"/>
                      </a:cubicBezTo>
                      <a:cubicBezTo>
                        <a:pt x="12" y="37"/>
                        <a:pt x="12" y="37"/>
                        <a:pt x="12" y="37"/>
                      </a:cubicBezTo>
                      <a:cubicBezTo>
                        <a:pt x="12" y="41"/>
                        <a:pt x="9" y="43"/>
                        <a:pt x="6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57" name="Freeform 104">
                  <a:extLst>
                    <a:ext uri="{FF2B5EF4-FFF2-40B4-BE49-F238E27FC236}">
                      <a16:creationId xmlns:a16="http://schemas.microsoft.com/office/drawing/2014/main" id="{277BCDCB-D15C-4765-A41D-6F3C9C43D5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24902" y="1381951"/>
                  <a:ext cx="26402" cy="7040"/>
                </a:xfrm>
                <a:custGeom>
                  <a:avLst/>
                  <a:gdLst>
                    <a:gd name="T0" fmla="*/ 37 w 43"/>
                    <a:gd name="T1" fmla="*/ 12 h 12"/>
                    <a:gd name="T2" fmla="*/ 6 w 43"/>
                    <a:gd name="T3" fmla="*/ 12 h 12"/>
                    <a:gd name="T4" fmla="*/ 0 w 43"/>
                    <a:gd name="T5" fmla="*/ 6 h 12"/>
                    <a:gd name="T6" fmla="*/ 6 w 43"/>
                    <a:gd name="T7" fmla="*/ 0 h 12"/>
                    <a:gd name="T8" fmla="*/ 37 w 43"/>
                    <a:gd name="T9" fmla="*/ 0 h 12"/>
                    <a:gd name="T10" fmla="*/ 43 w 43"/>
                    <a:gd name="T11" fmla="*/ 6 h 12"/>
                    <a:gd name="T12" fmla="*/ 37 w 43"/>
                    <a:gd name="T13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3" h="12">
                      <a:moveTo>
                        <a:pt x="37" y="12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2" y="12"/>
                        <a:pt x="0" y="9"/>
                        <a:pt x="0" y="6"/>
                      </a:cubicBezTo>
                      <a:cubicBezTo>
                        <a:pt x="0" y="2"/>
                        <a:pt x="2" y="0"/>
                        <a:pt x="6" y="0"/>
                      </a:cubicBez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41" y="0"/>
                        <a:pt x="43" y="2"/>
                        <a:pt x="43" y="6"/>
                      </a:cubicBezTo>
                      <a:cubicBezTo>
                        <a:pt x="43" y="9"/>
                        <a:pt x="41" y="12"/>
                        <a:pt x="37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58" name="Freeform 105">
                  <a:extLst>
                    <a:ext uri="{FF2B5EF4-FFF2-40B4-BE49-F238E27FC236}">
                      <a16:creationId xmlns:a16="http://schemas.microsoft.com/office/drawing/2014/main" id="{C04EC71A-55AA-4637-88F3-1CFB336101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83246" y="1381951"/>
                  <a:ext cx="26988" cy="7040"/>
                </a:xfrm>
                <a:custGeom>
                  <a:avLst/>
                  <a:gdLst>
                    <a:gd name="T0" fmla="*/ 38 w 44"/>
                    <a:gd name="T1" fmla="*/ 12 h 12"/>
                    <a:gd name="T2" fmla="*/ 6 w 44"/>
                    <a:gd name="T3" fmla="*/ 12 h 12"/>
                    <a:gd name="T4" fmla="*/ 0 w 44"/>
                    <a:gd name="T5" fmla="*/ 6 h 12"/>
                    <a:gd name="T6" fmla="*/ 6 w 44"/>
                    <a:gd name="T7" fmla="*/ 0 h 12"/>
                    <a:gd name="T8" fmla="*/ 38 w 44"/>
                    <a:gd name="T9" fmla="*/ 0 h 12"/>
                    <a:gd name="T10" fmla="*/ 44 w 44"/>
                    <a:gd name="T11" fmla="*/ 6 h 12"/>
                    <a:gd name="T12" fmla="*/ 38 w 44"/>
                    <a:gd name="T13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" h="12">
                      <a:moveTo>
                        <a:pt x="38" y="12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3" y="12"/>
                        <a:pt x="0" y="9"/>
                        <a:pt x="0" y="6"/>
                      </a:cubicBezTo>
                      <a:cubicBezTo>
                        <a:pt x="0" y="2"/>
                        <a:pt x="3" y="0"/>
                        <a:pt x="6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41" y="0"/>
                        <a:pt x="44" y="2"/>
                        <a:pt x="44" y="6"/>
                      </a:cubicBezTo>
                      <a:cubicBezTo>
                        <a:pt x="44" y="9"/>
                        <a:pt x="41" y="12"/>
                        <a:pt x="3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59" name="Freeform 106">
                  <a:extLst>
                    <a:ext uri="{FF2B5EF4-FFF2-40B4-BE49-F238E27FC236}">
                      <a16:creationId xmlns:a16="http://schemas.microsoft.com/office/drawing/2014/main" id="{F4FF7E88-2ECB-43F2-A00A-4EB1B0100E3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030509" y="1262850"/>
                  <a:ext cx="8801" cy="9387"/>
                </a:xfrm>
                <a:custGeom>
                  <a:avLst/>
                  <a:gdLst>
                    <a:gd name="T0" fmla="*/ 8 w 15"/>
                    <a:gd name="T1" fmla="*/ 15 h 15"/>
                    <a:gd name="T2" fmla="*/ 0 w 15"/>
                    <a:gd name="T3" fmla="*/ 8 h 15"/>
                    <a:gd name="T4" fmla="*/ 8 w 15"/>
                    <a:gd name="T5" fmla="*/ 0 h 15"/>
                    <a:gd name="T6" fmla="*/ 15 w 15"/>
                    <a:gd name="T7" fmla="*/ 8 h 15"/>
                    <a:gd name="T8" fmla="*/ 8 w 15"/>
                    <a:gd name="T9" fmla="*/ 15 h 15"/>
                    <a:gd name="T10" fmla="*/ 8 w 15"/>
                    <a:gd name="T11" fmla="*/ 3 h 15"/>
                    <a:gd name="T12" fmla="*/ 3 w 15"/>
                    <a:gd name="T13" fmla="*/ 8 h 15"/>
                    <a:gd name="T14" fmla="*/ 8 w 15"/>
                    <a:gd name="T15" fmla="*/ 12 h 15"/>
                    <a:gd name="T16" fmla="*/ 12 w 15"/>
                    <a:gd name="T17" fmla="*/ 8 h 15"/>
                    <a:gd name="T18" fmla="*/ 8 w 15"/>
                    <a:gd name="T19" fmla="*/ 3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" h="15">
                      <a:moveTo>
                        <a:pt x="8" y="15"/>
                      </a:moveTo>
                      <a:cubicBezTo>
                        <a:pt x="4" y="15"/>
                        <a:pt x="0" y="12"/>
                        <a:pt x="0" y="8"/>
                      </a:cubicBezTo>
                      <a:cubicBezTo>
                        <a:pt x="0" y="4"/>
                        <a:pt x="4" y="0"/>
                        <a:pt x="8" y="0"/>
                      </a:cubicBezTo>
                      <a:cubicBezTo>
                        <a:pt x="12" y="0"/>
                        <a:pt x="15" y="4"/>
                        <a:pt x="15" y="8"/>
                      </a:cubicBezTo>
                      <a:cubicBezTo>
                        <a:pt x="15" y="12"/>
                        <a:pt x="12" y="15"/>
                        <a:pt x="8" y="15"/>
                      </a:cubicBezTo>
                      <a:close/>
                      <a:moveTo>
                        <a:pt x="8" y="3"/>
                      </a:moveTo>
                      <a:cubicBezTo>
                        <a:pt x="5" y="3"/>
                        <a:pt x="3" y="5"/>
                        <a:pt x="3" y="8"/>
                      </a:cubicBezTo>
                      <a:cubicBezTo>
                        <a:pt x="3" y="10"/>
                        <a:pt x="5" y="12"/>
                        <a:pt x="8" y="12"/>
                      </a:cubicBezTo>
                      <a:cubicBezTo>
                        <a:pt x="10" y="12"/>
                        <a:pt x="12" y="10"/>
                        <a:pt x="12" y="8"/>
                      </a:cubicBezTo>
                      <a:cubicBezTo>
                        <a:pt x="12" y="5"/>
                        <a:pt x="10" y="3"/>
                        <a:pt x="8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60" name="Freeform 107">
                  <a:extLst>
                    <a:ext uri="{FF2B5EF4-FFF2-40B4-BE49-F238E27FC236}">
                      <a16:creationId xmlns:a16="http://schemas.microsoft.com/office/drawing/2014/main" id="{6E2735E8-0260-44BC-9025-C767FF505E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42829" y="1264024"/>
                  <a:ext cx="26402" cy="7627"/>
                </a:xfrm>
                <a:custGeom>
                  <a:avLst/>
                  <a:gdLst>
                    <a:gd name="T0" fmla="*/ 37 w 43"/>
                    <a:gd name="T1" fmla="*/ 12 h 12"/>
                    <a:gd name="T2" fmla="*/ 6 w 43"/>
                    <a:gd name="T3" fmla="*/ 12 h 12"/>
                    <a:gd name="T4" fmla="*/ 0 w 43"/>
                    <a:gd name="T5" fmla="*/ 6 h 12"/>
                    <a:gd name="T6" fmla="*/ 6 w 43"/>
                    <a:gd name="T7" fmla="*/ 0 h 12"/>
                    <a:gd name="T8" fmla="*/ 37 w 43"/>
                    <a:gd name="T9" fmla="*/ 0 h 12"/>
                    <a:gd name="T10" fmla="*/ 43 w 43"/>
                    <a:gd name="T11" fmla="*/ 6 h 12"/>
                    <a:gd name="T12" fmla="*/ 37 w 43"/>
                    <a:gd name="T13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3" h="12">
                      <a:moveTo>
                        <a:pt x="37" y="12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2" y="12"/>
                        <a:pt x="0" y="9"/>
                        <a:pt x="0" y="6"/>
                      </a:cubicBezTo>
                      <a:cubicBezTo>
                        <a:pt x="0" y="2"/>
                        <a:pt x="2" y="0"/>
                        <a:pt x="6" y="0"/>
                      </a:cubicBez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41" y="0"/>
                        <a:pt x="43" y="2"/>
                        <a:pt x="43" y="6"/>
                      </a:cubicBezTo>
                      <a:cubicBezTo>
                        <a:pt x="43" y="9"/>
                        <a:pt x="41" y="12"/>
                        <a:pt x="37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61" name="Freeform 108">
                  <a:extLst>
                    <a:ext uri="{FF2B5EF4-FFF2-40B4-BE49-F238E27FC236}">
                      <a16:creationId xmlns:a16="http://schemas.microsoft.com/office/drawing/2014/main" id="{8AFBDC66-49B6-4F6C-BC76-2F7DAFAB87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31682" y="1232928"/>
                  <a:ext cx="7040" cy="27575"/>
                </a:xfrm>
                <a:custGeom>
                  <a:avLst/>
                  <a:gdLst>
                    <a:gd name="T0" fmla="*/ 6 w 12"/>
                    <a:gd name="T1" fmla="*/ 44 h 44"/>
                    <a:gd name="T2" fmla="*/ 0 w 12"/>
                    <a:gd name="T3" fmla="*/ 38 h 44"/>
                    <a:gd name="T4" fmla="*/ 0 w 12"/>
                    <a:gd name="T5" fmla="*/ 6 h 44"/>
                    <a:gd name="T6" fmla="*/ 6 w 12"/>
                    <a:gd name="T7" fmla="*/ 0 h 44"/>
                    <a:gd name="T8" fmla="*/ 12 w 12"/>
                    <a:gd name="T9" fmla="*/ 6 h 44"/>
                    <a:gd name="T10" fmla="*/ 12 w 12"/>
                    <a:gd name="T11" fmla="*/ 38 h 44"/>
                    <a:gd name="T12" fmla="*/ 6 w 12"/>
                    <a:gd name="T13" fmla="*/ 44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" h="44">
                      <a:moveTo>
                        <a:pt x="6" y="44"/>
                      </a:moveTo>
                      <a:cubicBezTo>
                        <a:pt x="2" y="44"/>
                        <a:pt x="0" y="41"/>
                        <a:pt x="0" y="38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3"/>
                        <a:pt x="2" y="0"/>
                        <a:pt x="6" y="0"/>
                      </a:cubicBezTo>
                      <a:cubicBezTo>
                        <a:pt x="9" y="0"/>
                        <a:pt x="12" y="3"/>
                        <a:pt x="12" y="6"/>
                      </a:cubicBezTo>
                      <a:cubicBezTo>
                        <a:pt x="12" y="38"/>
                        <a:pt x="12" y="38"/>
                        <a:pt x="12" y="38"/>
                      </a:cubicBezTo>
                      <a:cubicBezTo>
                        <a:pt x="12" y="41"/>
                        <a:pt x="9" y="44"/>
                        <a:pt x="6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62" name="Freeform 109">
                  <a:extLst>
                    <a:ext uri="{FF2B5EF4-FFF2-40B4-BE49-F238E27FC236}">
                      <a16:creationId xmlns:a16="http://schemas.microsoft.com/office/drawing/2014/main" id="{5396CBAD-5CB9-4A19-B83F-4E7B2A4FF5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31682" y="1275171"/>
                  <a:ext cx="7040" cy="26402"/>
                </a:xfrm>
                <a:custGeom>
                  <a:avLst/>
                  <a:gdLst>
                    <a:gd name="T0" fmla="*/ 6 w 12"/>
                    <a:gd name="T1" fmla="*/ 43 h 43"/>
                    <a:gd name="T2" fmla="*/ 0 w 12"/>
                    <a:gd name="T3" fmla="*/ 37 h 43"/>
                    <a:gd name="T4" fmla="*/ 0 w 12"/>
                    <a:gd name="T5" fmla="*/ 6 h 43"/>
                    <a:gd name="T6" fmla="*/ 6 w 12"/>
                    <a:gd name="T7" fmla="*/ 0 h 43"/>
                    <a:gd name="T8" fmla="*/ 12 w 12"/>
                    <a:gd name="T9" fmla="*/ 6 h 43"/>
                    <a:gd name="T10" fmla="*/ 12 w 12"/>
                    <a:gd name="T11" fmla="*/ 37 h 43"/>
                    <a:gd name="T12" fmla="*/ 6 w 12"/>
                    <a:gd name="T13" fmla="*/ 4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" h="43">
                      <a:moveTo>
                        <a:pt x="6" y="43"/>
                      </a:moveTo>
                      <a:cubicBezTo>
                        <a:pt x="2" y="43"/>
                        <a:pt x="0" y="41"/>
                        <a:pt x="0" y="37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2"/>
                        <a:pt x="2" y="0"/>
                        <a:pt x="6" y="0"/>
                      </a:cubicBezTo>
                      <a:cubicBezTo>
                        <a:pt x="9" y="0"/>
                        <a:pt x="12" y="2"/>
                        <a:pt x="12" y="6"/>
                      </a:cubicBezTo>
                      <a:cubicBezTo>
                        <a:pt x="12" y="37"/>
                        <a:pt x="12" y="37"/>
                        <a:pt x="12" y="37"/>
                      </a:cubicBezTo>
                      <a:cubicBezTo>
                        <a:pt x="12" y="41"/>
                        <a:pt x="9" y="43"/>
                        <a:pt x="6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</p:grp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373B538-9330-4691-A0FD-188064661A8F}"/>
                </a:ext>
              </a:extLst>
            </p:cNvPr>
            <p:cNvGrpSpPr/>
            <p:nvPr/>
          </p:nvGrpSpPr>
          <p:grpSpPr>
            <a:xfrm>
              <a:off x="4048868" y="3944089"/>
              <a:ext cx="7472061" cy="356253"/>
              <a:chOff x="4048868" y="3944089"/>
              <a:chExt cx="7472061" cy="356253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618AA2C5-D028-4448-B640-D44AEAF00308}"/>
                  </a:ext>
                </a:extLst>
              </p:cNvPr>
              <p:cNvSpPr/>
              <p:nvPr/>
            </p:nvSpPr>
            <p:spPr>
              <a:xfrm>
                <a:off x="4048868" y="3958657"/>
                <a:ext cx="341266" cy="341266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17" name="Line 19">
                <a:extLst>
                  <a:ext uri="{FF2B5EF4-FFF2-40B4-BE49-F238E27FC236}">
                    <a16:creationId xmlns:a16="http://schemas.microsoft.com/office/drawing/2014/main" id="{9E63D188-927E-4132-9B23-E9EAC41A3C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29099" y="4129705"/>
                <a:ext cx="7086601" cy="0"/>
              </a:xfrm>
              <a:prstGeom prst="line">
                <a:avLst/>
              </a:prstGeom>
              <a:noFill/>
              <a:ln w="38100" cap="rnd">
                <a:solidFill>
                  <a:schemeClr val="tx2">
                    <a:alpha val="99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18" name="Oval 29">
                <a:extLst>
                  <a:ext uri="{FF2B5EF4-FFF2-40B4-BE49-F238E27FC236}">
                    <a16:creationId xmlns:a16="http://schemas.microsoft.com/office/drawing/2014/main" id="{326A73F9-36F8-4B39-9D35-A65010173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8004" y="4022445"/>
                <a:ext cx="214521" cy="21452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endParaRPr>
              </a:p>
            </p:txBody>
          </p: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B7E152F7-1487-44B2-977C-58BFF471AAD7}"/>
                  </a:ext>
                </a:extLst>
              </p:cNvPr>
              <p:cNvGrpSpPr/>
              <p:nvPr/>
            </p:nvGrpSpPr>
            <p:grpSpPr>
              <a:xfrm>
                <a:off x="4647403" y="3959072"/>
                <a:ext cx="341266" cy="341266"/>
                <a:chOff x="8688988" y="5381834"/>
                <a:chExt cx="493112" cy="493112"/>
              </a:xfrm>
            </p:grpSpPr>
            <p:sp>
              <p:nvSpPr>
                <p:cNvPr id="34" name="椭圆 33">
                  <a:extLst>
                    <a:ext uri="{FF2B5EF4-FFF2-40B4-BE49-F238E27FC236}">
                      <a16:creationId xmlns:a16="http://schemas.microsoft.com/office/drawing/2014/main" id="{97FE24E6-5EFC-4E22-9AFD-9A4ACD3F0141}"/>
                    </a:ext>
                  </a:extLst>
                </p:cNvPr>
                <p:cNvSpPr/>
                <p:nvPr/>
              </p:nvSpPr>
              <p:spPr>
                <a:xfrm>
                  <a:off x="8688988" y="5381834"/>
                  <a:ext cx="493112" cy="493112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35" name="椭圆 34">
                  <a:extLst>
                    <a:ext uri="{FF2B5EF4-FFF2-40B4-BE49-F238E27FC236}">
                      <a16:creationId xmlns:a16="http://schemas.microsoft.com/office/drawing/2014/main" id="{7CDAB4E7-20C0-4B2A-9112-2547F3526CFD}"/>
                    </a:ext>
                  </a:extLst>
                </p:cNvPr>
                <p:cNvSpPr/>
                <p:nvPr/>
              </p:nvSpPr>
              <p:spPr>
                <a:xfrm>
                  <a:off x="8810770" y="5503616"/>
                  <a:ext cx="249548" cy="249548"/>
                </a:xfrm>
                <a:prstGeom prst="ellipse">
                  <a:avLst/>
                </a:prstGeom>
                <a:solidFill>
                  <a:schemeClr val="accent2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70C6D99A-8751-40C6-9E45-5B80CEDB6F7A}"/>
                  </a:ext>
                </a:extLst>
              </p:cNvPr>
              <p:cNvGrpSpPr/>
              <p:nvPr/>
            </p:nvGrpSpPr>
            <p:grpSpPr>
              <a:xfrm>
                <a:off x="5980903" y="3959072"/>
                <a:ext cx="341266" cy="341266"/>
                <a:chOff x="8688988" y="5381834"/>
                <a:chExt cx="493112" cy="493112"/>
              </a:xfrm>
            </p:grpSpPr>
            <p:sp>
              <p:nvSpPr>
                <p:cNvPr id="32" name="椭圆 31">
                  <a:extLst>
                    <a:ext uri="{FF2B5EF4-FFF2-40B4-BE49-F238E27FC236}">
                      <a16:creationId xmlns:a16="http://schemas.microsoft.com/office/drawing/2014/main" id="{64D2967B-F226-4294-958C-0D1491A8DDE2}"/>
                    </a:ext>
                  </a:extLst>
                </p:cNvPr>
                <p:cNvSpPr/>
                <p:nvPr/>
              </p:nvSpPr>
              <p:spPr>
                <a:xfrm>
                  <a:off x="8688988" y="5381834"/>
                  <a:ext cx="493112" cy="493112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33" name="椭圆 32">
                  <a:extLst>
                    <a:ext uri="{FF2B5EF4-FFF2-40B4-BE49-F238E27FC236}">
                      <a16:creationId xmlns:a16="http://schemas.microsoft.com/office/drawing/2014/main" id="{358640E2-E1B8-41DE-A270-87C9BDCEC1FE}"/>
                    </a:ext>
                  </a:extLst>
                </p:cNvPr>
                <p:cNvSpPr/>
                <p:nvPr/>
              </p:nvSpPr>
              <p:spPr>
                <a:xfrm>
                  <a:off x="8810770" y="5503616"/>
                  <a:ext cx="249548" cy="249548"/>
                </a:xfrm>
                <a:prstGeom prst="ellipse">
                  <a:avLst/>
                </a:prstGeom>
                <a:solidFill>
                  <a:schemeClr val="accent2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7BA9053C-1ABA-45C6-B042-76467A863721}"/>
                  </a:ext>
                </a:extLst>
              </p:cNvPr>
              <p:cNvGrpSpPr/>
              <p:nvPr/>
            </p:nvGrpSpPr>
            <p:grpSpPr>
              <a:xfrm>
                <a:off x="7314403" y="3959072"/>
                <a:ext cx="341266" cy="341266"/>
                <a:chOff x="8688988" y="5381834"/>
                <a:chExt cx="493112" cy="493112"/>
              </a:xfrm>
            </p:grpSpPr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8E59B8B0-B302-41AC-A794-83311758D65C}"/>
                    </a:ext>
                  </a:extLst>
                </p:cNvPr>
                <p:cNvSpPr/>
                <p:nvPr/>
              </p:nvSpPr>
              <p:spPr>
                <a:xfrm>
                  <a:off x="8688988" y="5381834"/>
                  <a:ext cx="493112" cy="493112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31" name="椭圆 30">
                  <a:extLst>
                    <a:ext uri="{FF2B5EF4-FFF2-40B4-BE49-F238E27FC236}">
                      <a16:creationId xmlns:a16="http://schemas.microsoft.com/office/drawing/2014/main" id="{EFC9ED3A-F1A3-4E6C-8C0A-FEBF6F62A506}"/>
                    </a:ext>
                  </a:extLst>
                </p:cNvPr>
                <p:cNvSpPr/>
                <p:nvPr/>
              </p:nvSpPr>
              <p:spPr>
                <a:xfrm>
                  <a:off x="8810770" y="5503616"/>
                  <a:ext cx="249548" cy="249548"/>
                </a:xfrm>
                <a:prstGeom prst="ellipse">
                  <a:avLst/>
                </a:prstGeom>
                <a:solidFill>
                  <a:schemeClr val="accent2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</p:grp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7C0B0C85-9211-4360-8256-585C05EF00C7}"/>
                  </a:ext>
                </a:extLst>
              </p:cNvPr>
              <p:cNvGrpSpPr/>
              <p:nvPr/>
            </p:nvGrpSpPr>
            <p:grpSpPr>
              <a:xfrm>
                <a:off x="8647903" y="3959072"/>
                <a:ext cx="341266" cy="341266"/>
                <a:chOff x="8688988" y="5381834"/>
                <a:chExt cx="493112" cy="493112"/>
              </a:xfrm>
            </p:grpSpPr>
            <p:sp>
              <p:nvSpPr>
                <p:cNvPr id="28" name="椭圆 27">
                  <a:extLst>
                    <a:ext uri="{FF2B5EF4-FFF2-40B4-BE49-F238E27FC236}">
                      <a16:creationId xmlns:a16="http://schemas.microsoft.com/office/drawing/2014/main" id="{96A4BF8F-73C5-4748-B605-97974614BA46}"/>
                    </a:ext>
                  </a:extLst>
                </p:cNvPr>
                <p:cNvSpPr/>
                <p:nvPr/>
              </p:nvSpPr>
              <p:spPr>
                <a:xfrm>
                  <a:off x="8688988" y="5381834"/>
                  <a:ext cx="493112" cy="493112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19713341-4B8F-4E93-BCBF-ABA3616AFAC2}"/>
                    </a:ext>
                  </a:extLst>
                </p:cNvPr>
                <p:cNvSpPr/>
                <p:nvPr/>
              </p:nvSpPr>
              <p:spPr>
                <a:xfrm>
                  <a:off x="8810770" y="5503616"/>
                  <a:ext cx="249548" cy="249548"/>
                </a:xfrm>
                <a:prstGeom prst="ellipse">
                  <a:avLst/>
                </a:prstGeom>
                <a:solidFill>
                  <a:schemeClr val="accent2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</p:grp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F496BFE4-B78A-4EA9-B349-0315B0CD04B8}"/>
                  </a:ext>
                </a:extLst>
              </p:cNvPr>
              <p:cNvGrpSpPr/>
              <p:nvPr/>
            </p:nvGrpSpPr>
            <p:grpSpPr>
              <a:xfrm>
                <a:off x="9981404" y="3944089"/>
                <a:ext cx="1539525" cy="356253"/>
                <a:chOff x="8688988" y="5360179"/>
                <a:chExt cx="2224535" cy="514767"/>
              </a:xfrm>
            </p:grpSpPr>
            <p:sp>
              <p:nvSpPr>
                <p:cNvPr id="25" name="椭圆 24">
                  <a:extLst>
                    <a:ext uri="{FF2B5EF4-FFF2-40B4-BE49-F238E27FC236}">
                      <a16:creationId xmlns:a16="http://schemas.microsoft.com/office/drawing/2014/main" id="{407B4B7B-275A-40D3-86F5-3F3335A38AA4}"/>
                    </a:ext>
                  </a:extLst>
                </p:cNvPr>
                <p:cNvSpPr/>
                <p:nvPr/>
              </p:nvSpPr>
              <p:spPr>
                <a:xfrm>
                  <a:off x="8688988" y="5381834"/>
                  <a:ext cx="493112" cy="493112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字魂105号-简雅黑" panose="00000500000000000000" pitchFamily="2" charset="-122"/>
                      <a:ea typeface="字魂105号-简雅黑" panose="00000500000000000000" pitchFamily="2" charset="-122"/>
                      <a:cs typeface="+mn-ea"/>
                      <a:sym typeface="字魂105号-简雅黑" panose="00000500000000000000" pitchFamily="2" charset="-122"/>
                    </a:rPr>
                    <a:t>4</a:t>
                  </a:r>
                  <a:endPara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26" name="椭圆 25">
                  <a:extLst>
                    <a:ext uri="{FF2B5EF4-FFF2-40B4-BE49-F238E27FC236}">
                      <a16:creationId xmlns:a16="http://schemas.microsoft.com/office/drawing/2014/main" id="{5926BCA0-D24F-454D-9142-BCDF062A533E}"/>
                    </a:ext>
                  </a:extLst>
                </p:cNvPr>
                <p:cNvSpPr/>
                <p:nvPr/>
              </p:nvSpPr>
              <p:spPr>
                <a:xfrm>
                  <a:off x="8810770" y="5503616"/>
                  <a:ext cx="249548" cy="249548"/>
                </a:xfrm>
                <a:prstGeom prst="ellipse">
                  <a:avLst/>
                </a:prstGeom>
                <a:solidFill>
                  <a:schemeClr val="accent2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  <p:sp>
              <p:nvSpPr>
                <p:cNvPr id="27" name="椭圆 26">
                  <a:extLst>
                    <a:ext uri="{FF2B5EF4-FFF2-40B4-BE49-F238E27FC236}">
                      <a16:creationId xmlns:a16="http://schemas.microsoft.com/office/drawing/2014/main" id="{8BCF8178-35EB-4A9B-AD7D-05F0D0FE52BA}"/>
                    </a:ext>
                  </a:extLst>
                </p:cNvPr>
                <p:cNvSpPr/>
                <p:nvPr/>
              </p:nvSpPr>
              <p:spPr>
                <a:xfrm>
                  <a:off x="10420411" y="5360179"/>
                  <a:ext cx="493112" cy="493112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字魂105号-简雅黑" panose="00000500000000000000" pitchFamily="2" charset="-122"/>
                    <a:ea typeface="字魂105号-简雅黑" panose="00000500000000000000" pitchFamily="2" charset="-122"/>
                    <a:cs typeface="+mn-ea"/>
                    <a:sym typeface="字魂105号-简雅黑" panose="00000500000000000000" pitchFamily="2" charset="-122"/>
                  </a:endParaRPr>
                </a:p>
              </p:txBody>
            </p:sp>
          </p:grpSp>
          <p:sp>
            <p:nvSpPr>
              <p:cNvPr id="24" name="Oval 29">
                <a:extLst>
                  <a:ext uri="{FF2B5EF4-FFF2-40B4-BE49-F238E27FC236}">
                    <a16:creationId xmlns:a16="http://schemas.microsoft.com/office/drawing/2014/main" id="{8E2CD067-7C26-43C8-808C-EEA56263BF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43035" y="4007458"/>
                <a:ext cx="214521" cy="21452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42090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9D5E75D-DDD1-4EC7-95F4-793619A21E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App Inventor</a:t>
            </a:r>
            <a:r>
              <a:rPr lang="zh-CN" altLang="en-US" dirty="0"/>
              <a:t>的介绍</a:t>
            </a:r>
          </a:p>
          <a:p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F96552D-BC9C-4BDB-89F0-0AD7DC061D25}"/>
              </a:ext>
            </a:extLst>
          </p:cNvPr>
          <p:cNvSpPr/>
          <p:nvPr/>
        </p:nvSpPr>
        <p:spPr>
          <a:xfrm>
            <a:off x="4200792" y="2461213"/>
            <a:ext cx="17272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1600" b="1" dirty="0">
                <a:solidFill>
                  <a:schemeClr val="bg1"/>
                </a:solidFill>
                <a:latin typeface="黑体" pitchFamily="49" charset="-122"/>
                <a:ea typeface="微软雅黑" pitchFamily="34" charset="-122"/>
              </a:rPr>
              <a:t>简单的开发过程</a:t>
            </a:r>
            <a:endParaRPr lang="zh-CN" altLang="en-US" sz="1600" b="1" dirty="0">
              <a:solidFill>
                <a:schemeClr val="bg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+mn-ea"/>
              <a:sym typeface="字魂105号-简雅黑" panose="00000500000000000000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8304F04-CA6E-4A84-BEAA-B1B8F3EAA5FF}"/>
              </a:ext>
            </a:extLst>
          </p:cNvPr>
          <p:cNvSpPr/>
          <p:nvPr/>
        </p:nvSpPr>
        <p:spPr>
          <a:xfrm>
            <a:off x="6881704" y="2458080"/>
            <a:ext cx="17272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1600" b="1" dirty="0">
                <a:solidFill>
                  <a:schemeClr val="bg1"/>
                </a:solidFill>
                <a:latin typeface="黑体" pitchFamily="49" charset="-122"/>
                <a:ea typeface="微软雅黑" pitchFamily="34" charset="-122"/>
              </a:rPr>
              <a:t>丰富的组件模块</a:t>
            </a:r>
            <a:endParaRPr lang="zh-CN" altLang="en-US" sz="1600" b="1" dirty="0">
              <a:solidFill>
                <a:schemeClr val="bg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+mn-ea"/>
              <a:sym typeface="字魂105号-简雅黑" panose="00000500000000000000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AA4FA3D-CB0D-496E-94A2-CAEB0D896F5D}"/>
              </a:ext>
            </a:extLst>
          </p:cNvPr>
          <p:cNvSpPr/>
          <p:nvPr/>
        </p:nvSpPr>
        <p:spPr>
          <a:xfrm>
            <a:off x="6546699" y="2718970"/>
            <a:ext cx="2563986" cy="1884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黑体" pitchFamily="49" charset="-122"/>
                <a:ea typeface="微软雅黑" pitchFamily="34" charset="-122"/>
              </a:rPr>
              <a:t>如多媒体类、传感器类，甚者乐高机器人组件，可以方便开发者实现创意。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+mn-ea"/>
              <a:sym typeface="字魂105号-简雅黑" panose="00000500000000000000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782BE44-776C-446B-B22F-6DCC96931897}"/>
              </a:ext>
            </a:extLst>
          </p:cNvPr>
          <p:cNvSpPr/>
          <p:nvPr/>
        </p:nvSpPr>
        <p:spPr>
          <a:xfrm>
            <a:off x="9525112" y="2463053"/>
            <a:ext cx="17272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1600" b="1" dirty="0">
                <a:solidFill>
                  <a:schemeClr val="bg1"/>
                </a:solidFill>
                <a:latin typeface="黑体" pitchFamily="49" charset="-122"/>
                <a:ea typeface="微软雅黑" pitchFamily="34" charset="-122"/>
              </a:rPr>
              <a:t>强大的调试功能</a:t>
            </a:r>
            <a:endParaRPr lang="zh-CN" altLang="en-US" sz="1600" b="1" dirty="0">
              <a:solidFill>
                <a:schemeClr val="bg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+mn-ea"/>
              <a:sym typeface="字魂105号-简雅黑" panose="00000500000000000000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60C294B-2C26-44CC-8336-506DB063B6C9}"/>
              </a:ext>
            </a:extLst>
          </p:cNvPr>
          <p:cNvSpPr/>
          <p:nvPr/>
        </p:nvSpPr>
        <p:spPr>
          <a:xfrm>
            <a:off x="9215944" y="2707603"/>
            <a:ext cx="2740646" cy="2807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黑体" pitchFamily="49" charset="-122"/>
                <a:ea typeface="微软雅黑" pitchFamily="34" charset="-122"/>
              </a:rPr>
              <a:t>通过</a:t>
            </a:r>
            <a:r>
              <a:rPr kumimoji="1" lang="en-US" altLang="zh-CN" sz="2000" dirty="0">
                <a:latin typeface="黑体" pitchFamily="49" charset="-122"/>
                <a:ea typeface="微软雅黑" pitchFamily="34" charset="-122"/>
              </a:rPr>
              <a:t>AI</a:t>
            </a:r>
            <a:r>
              <a:rPr kumimoji="1" lang="zh-CN" altLang="en-US" sz="2000" dirty="0">
                <a:latin typeface="黑体" pitchFamily="49" charset="-122"/>
                <a:ea typeface="微软雅黑" pitchFamily="34" charset="-122"/>
              </a:rPr>
              <a:t>伴侣进行调试，所有代码的变更会自动同步到进行调试的手机或者模拟器中，无需重装应用，就可以看到最新效果。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+mn-ea"/>
              <a:sym typeface="字魂105号-简雅黑" panose="00000500000000000000" pitchFamily="2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14001F4-A5B6-49B4-BD5F-64654F95BA93}"/>
              </a:ext>
            </a:extLst>
          </p:cNvPr>
          <p:cNvGrpSpPr/>
          <p:nvPr/>
        </p:nvGrpSpPr>
        <p:grpSpPr>
          <a:xfrm>
            <a:off x="1722392" y="1674161"/>
            <a:ext cx="676422" cy="610192"/>
            <a:chOff x="5795184" y="1326795"/>
            <a:chExt cx="906601" cy="817834"/>
          </a:xfrm>
        </p:grpSpPr>
        <p:sp>
          <p:nvSpPr>
            <p:cNvPr id="15" name="picture-board_72538">
              <a:extLst>
                <a:ext uri="{FF2B5EF4-FFF2-40B4-BE49-F238E27FC236}">
                  <a16:creationId xmlns:a16="http://schemas.microsoft.com/office/drawing/2014/main" id="{2E8F1013-B912-45D2-81EC-64CF8A7A145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65968" y="1467055"/>
              <a:ext cx="565032" cy="478307"/>
            </a:xfrm>
            <a:custGeom>
              <a:avLst/>
              <a:gdLst>
                <a:gd name="connsiteX0" fmla="*/ 362988 w 608697"/>
                <a:gd name="connsiteY0" fmla="*/ 414572 h 515269"/>
                <a:gd name="connsiteX1" fmla="*/ 445038 w 608697"/>
                <a:gd name="connsiteY1" fmla="*/ 414572 h 515269"/>
                <a:gd name="connsiteX2" fmla="*/ 480394 w 608697"/>
                <a:gd name="connsiteY2" fmla="*/ 462761 h 515269"/>
                <a:gd name="connsiteX3" fmla="*/ 473233 w 608697"/>
                <a:gd name="connsiteY3" fmla="*/ 508864 h 515269"/>
                <a:gd name="connsiteX4" fmla="*/ 453690 w 608697"/>
                <a:gd name="connsiteY4" fmla="*/ 515269 h 515269"/>
                <a:gd name="connsiteX5" fmla="*/ 426987 w 608697"/>
                <a:gd name="connsiteY5" fmla="*/ 501788 h 515269"/>
                <a:gd name="connsiteX6" fmla="*/ 163659 w 608697"/>
                <a:gd name="connsiteY6" fmla="*/ 414502 h 515269"/>
                <a:gd name="connsiteX7" fmla="*/ 245709 w 608697"/>
                <a:gd name="connsiteY7" fmla="*/ 414502 h 515269"/>
                <a:gd name="connsiteX8" fmla="*/ 181710 w 608697"/>
                <a:gd name="connsiteY8" fmla="*/ 501789 h 515269"/>
                <a:gd name="connsiteX9" fmla="*/ 155007 w 608697"/>
                <a:gd name="connsiteY9" fmla="*/ 515269 h 515269"/>
                <a:gd name="connsiteX10" fmla="*/ 135464 w 608697"/>
                <a:gd name="connsiteY10" fmla="*/ 508864 h 515269"/>
                <a:gd name="connsiteX11" fmla="*/ 128303 w 608697"/>
                <a:gd name="connsiteY11" fmla="*/ 462763 h 515269"/>
                <a:gd name="connsiteX12" fmla="*/ 163659 w 608697"/>
                <a:gd name="connsiteY12" fmla="*/ 414576 h 515269"/>
                <a:gd name="connsiteX13" fmla="*/ 236206 w 608697"/>
                <a:gd name="connsiteY13" fmla="*/ 157983 h 515269"/>
                <a:gd name="connsiteX14" fmla="*/ 225800 w 608697"/>
                <a:gd name="connsiteY14" fmla="*/ 162283 h 515269"/>
                <a:gd name="connsiteX15" fmla="*/ 104359 w 608697"/>
                <a:gd name="connsiteY15" fmla="*/ 283456 h 515269"/>
                <a:gd name="connsiteX16" fmla="*/ 100107 w 608697"/>
                <a:gd name="connsiteY16" fmla="*/ 293808 h 515269"/>
                <a:gd name="connsiteX17" fmla="*/ 100107 w 608697"/>
                <a:gd name="connsiteY17" fmla="*/ 313544 h 515269"/>
                <a:gd name="connsiteX18" fmla="*/ 114802 w 608697"/>
                <a:gd name="connsiteY18" fmla="*/ 328216 h 515269"/>
                <a:gd name="connsiteX19" fmla="*/ 432503 w 608697"/>
                <a:gd name="connsiteY19" fmla="*/ 328216 h 515269"/>
                <a:gd name="connsiteX20" fmla="*/ 446079 w 608697"/>
                <a:gd name="connsiteY20" fmla="*/ 319130 h 515269"/>
                <a:gd name="connsiteX21" fmla="*/ 442872 w 608697"/>
                <a:gd name="connsiteY21" fmla="*/ 303117 h 515269"/>
                <a:gd name="connsiteX22" fmla="*/ 370291 w 608697"/>
                <a:gd name="connsiteY22" fmla="*/ 230652 h 515269"/>
                <a:gd name="connsiteX23" fmla="*/ 349479 w 608697"/>
                <a:gd name="connsiteY23" fmla="*/ 230652 h 515269"/>
                <a:gd name="connsiteX24" fmla="*/ 332247 w 608697"/>
                <a:gd name="connsiteY24" fmla="*/ 247782 h 515269"/>
                <a:gd name="connsiteX25" fmla="*/ 246612 w 608697"/>
                <a:gd name="connsiteY25" fmla="*/ 162283 h 515269"/>
                <a:gd name="connsiteX26" fmla="*/ 236206 w 608697"/>
                <a:gd name="connsiteY26" fmla="*/ 157983 h 515269"/>
                <a:gd name="connsiteX27" fmla="*/ 472113 w 608697"/>
                <a:gd name="connsiteY27" fmla="*/ 67624 h 515269"/>
                <a:gd name="connsiteX28" fmla="*/ 427580 w 608697"/>
                <a:gd name="connsiteY28" fmla="*/ 112086 h 515269"/>
                <a:gd name="connsiteX29" fmla="*/ 472113 w 608697"/>
                <a:gd name="connsiteY29" fmla="*/ 156474 h 515269"/>
                <a:gd name="connsiteX30" fmla="*/ 516572 w 608697"/>
                <a:gd name="connsiteY30" fmla="*/ 112086 h 515269"/>
                <a:gd name="connsiteX31" fmla="*/ 472113 w 608697"/>
                <a:gd name="connsiteY31" fmla="*/ 67624 h 515269"/>
                <a:gd name="connsiteX32" fmla="*/ 16560 w 608697"/>
                <a:gd name="connsiteY32" fmla="*/ 0 h 515269"/>
                <a:gd name="connsiteX33" fmla="*/ 592137 w 608697"/>
                <a:gd name="connsiteY33" fmla="*/ 0 h 515269"/>
                <a:gd name="connsiteX34" fmla="*/ 608697 w 608697"/>
                <a:gd name="connsiteY34" fmla="*/ 16534 h 515269"/>
                <a:gd name="connsiteX35" fmla="*/ 608697 w 608697"/>
                <a:gd name="connsiteY35" fmla="*/ 373199 h 515269"/>
                <a:gd name="connsiteX36" fmla="*/ 592137 w 608697"/>
                <a:gd name="connsiteY36" fmla="*/ 389733 h 515269"/>
                <a:gd name="connsiteX37" fmla="*/ 16560 w 608697"/>
                <a:gd name="connsiteY37" fmla="*/ 389733 h 515269"/>
                <a:gd name="connsiteX38" fmla="*/ 0 w 608697"/>
                <a:gd name="connsiteY38" fmla="*/ 373199 h 515269"/>
                <a:gd name="connsiteX39" fmla="*/ 0 w 608697"/>
                <a:gd name="connsiteY39" fmla="*/ 16534 h 515269"/>
                <a:gd name="connsiteX40" fmla="*/ 16560 w 608697"/>
                <a:gd name="connsiteY40" fmla="*/ 0 h 51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8697" h="515269">
                  <a:moveTo>
                    <a:pt x="362988" y="414572"/>
                  </a:moveTo>
                  <a:lnTo>
                    <a:pt x="445038" y="414572"/>
                  </a:lnTo>
                  <a:lnTo>
                    <a:pt x="480394" y="462761"/>
                  </a:lnTo>
                  <a:cubicBezTo>
                    <a:pt x="491135" y="477433"/>
                    <a:pt x="487928" y="498139"/>
                    <a:pt x="473233" y="508864"/>
                  </a:cubicBezTo>
                  <a:cubicBezTo>
                    <a:pt x="467341" y="513184"/>
                    <a:pt x="460478" y="515269"/>
                    <a:pt x="453690" y="515269"/>
                  </a:cubicBezTo>
                  <a:cubicBezTo>
                    <a:pt x="443546" y="515269"/>
                    <a:pt x="433476" y="510577"/>
                    <a:pt x="426987" y="501788"/>
                  </a:cubicBezTo>
                  <a:close/>
                  <a:moveTo>
                    <a:pt x="163659" y="414502"/>
                  </a:moveTo>
                  <a:lnTo>
                    <a:pt x="245709" y="414502"/>
                  </a:lnTo>
                  <a:lnTo>
                    <a:pt x="181710" y="501789"/>
                  </a:lnTo>
                  <a:cubicBezTo>
                    <a:pt x="175221" y="510577"/>
                    <a:pt x="165151" y="515269"/>
                    <a:pt x="155007" y="515269"/>
                  </a:cubicBezTo>
                  <a:cubicBezTo>
                    <a:pt x="148219" y="515269"/>
                    <a:pt x="141356" y="513184"/>
                    <a:pt x="135464" y="508864"/>
                  </a:cubicBezTo>
                  <a:cubicBezTo>
                    <a:pt x="120695" y="498139"/>
                    <a:pt x="117562" y="477435"/>
                    <a:pt x="128303" y="462763"/>
                  </a:cubicBezTo>
                  <a:lnTo>
                    <a:pt x="163659" y="414576"/>
                  </a:lnTo>
                  <a:close/>
                  <a:moveTo>
                    <a:pt x="236206" y="157983"/>
                  </a:moveTo>
                  <a:cubicBezTo>
                    <a:pt x="232439" y="157983"/>
                    <a:pt x="228672" y="159416"/>
                    <a:pt x="225800" y="162283"/>
                  </a:cubicBezTo>
                  <a:lnTo>
                    <a:pt x="104359" y="283456"/>
                  </a:lnTo>
                  <a:cubicBezTo>
                    <a:pt x="101599" y="286211"/>
                    <a:pt x="100107" y="289935"/>
                    <a:pt x="100107" y="293808"/>
                  </a:cubicBezTo>
                  <a:lnTo>
                    <a:pt x="100107" y="313544"/>
                  </a:lnTo>
                  <a:cubicBezTo>
                    <a:pt x="100107" y="321662"/>
                    <a:pt x="106671" y="328216"/>
                    <a:pt x="114802" y="328216"/>
                  </a:cubicBezTo>
                  <a:lnTo>
                    <a:pt x="432503" y="328216"/>
                  </a:lnTo>
                  <a:cubicBezTo>
                    <a:pt x="438471" y="328216"/>
                    <a:pt x="443767" y="324641"/>
                    <a:pt x="446079" y="319130"/>
                  </a:cubicBezTo>
                  <a:cubicBezTo>
                    <a:pt x="448392" y="313693"/>
                    <a:pt x="447124" y="307363"/>
                    <a:pt x="442872" y="303117"/>
                  </a:cubicBezTo>
                  <a:lnTo>
                    <a:pt x="370291" y="230652"/>
                  </a:lnTo>
                  <a:cubicBezTo>
                    <a:pt x="364547" y="224918"/>
                    <a:pt x="355222" y="224918"/>
                    <a:pt x="349479" y="230652"/>
                  </a:cubicBezTo>
                  <a:lnTo>
                    <a:pt x="332247" y="247782"/>
                  </a:lnTo>
                  <a:lnTo>
                    <a:pt x="246612" y="162283"/>
                  </a:lnTo>
                  <a:cubicBezTo>
                    <a:pt x="243740" y="159416"/>
                    <a:pt x="239973" y="157983"/>
                    <a:pt x="236206" y="157983"/>
                  </a:cubicBezTo>
                  <a:close/>
                  <a:moveTo>
                    <a:pt x="472113" y="67624"/>
                  </a:moveTo>
                  <a:cubicBezTo>
                    <a:pt x="447571" y="67624"/>
                    <a:pt x="427580" y="87584"/>
                    <a:pt x="427580" y="112086"/>
                  </a:cubicBezTo>
                  <a:cubicBezTo>
                    <a:pt x="427580" y="136589"/>
                    <a:pt x="447571" y="156474"/>
                    <a:pt x="472113" y="156474"/>
                  </a:cubicBezTo>
                  <a:cubicBezTo>
                    <a:pt x="496655" y="156474"/>
                    <a:pt x="516572" y="136589"/>
                    <a:pt x="516572" y="112086"/>
                  </a:cubicBezTo>
                  <a:cubicBezTo>
                    <a:pt x="516572" y="87584"/>
                    <a:pt x="496655" y="67624"/>
                    <a:pt x="472113" y="67624"/>
                  </a:cubicBezTo>
                  <a:close/>
                  <a:moveTo>
                    <a:pt x="16560" y="0"/>
                  </a:moveTo>
                  <a:lnTo>
                    <a:pt x="592137" y="0"/>
                  </a:lnTo>
                  <a:cubicBezTo>
                    <a:pt x="601312" y="0"/>
                    <a:pt x="608697" y="7373"/>
                    <a:pt x="608697" y="16534"/>
                  </a:cubicBezTo>
                  <a:lnTo>
                    <a:pt x="608697" y="373199"/>
                  </a:lnTo>
                  <a:cubicBezTo>
                    <a:pt x="608697" y="382360"/>
                    <a:pt x="601312" y="389733"/>
                    <a:pt x="592137" y="389733"/>
                  </a:cubicBezTo>
                  <a:lnTo>
                    <a:pt x="16560" y="389733"/>
                  </a:lnTo>
                  <a:cubicBezTo>
                    <a:pt x="7385" y="389733"/>
                    <a:pt x="0" y="382360"/>
                    <a:pt x="0" y="373199"/>
                  </a:cubicBezTo>
                  <a:lnTo>
                    <a:pt x="0" y="16534"/>
                  </a:lnTo>
                  <a:cubicBezTo>
                    <a:pt x="0" y="7373"/>
                    <a:pt x="7385" y="0"/>
                    <a:pt x="165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8D66B072-846C-4177-BA75-57C30AAC264F}"/>
                </a:ext>
              </a:extLst>
            </p:cNvPr>
            <p:cNvSpPr/>
            <p:nvPr/>
          </p:nvSpPr>
          <p:spPr>
            <a:xfrm>
              <a:off x="5795184" y="1326795"/>
              <a:ext cx="906601" cy="817834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BC39F9D-3B13-4085-83AB-B3DD3C2F249F}"/>
              </a:ext>
            </a:extLst>
          </p:cNvPr>
          <p:cNvGrpSpPr/>
          <p:nvPr/>
        </p:nvGrpSpPr>
        <p:grpSpPr>
          <a:xfrm>
            <a:off x="7474341" y="1643719"/>
            <a:ext cx="676422" cy="704582"/>
            <a:chOff x="7966142" y="1223376"/>
            <a:chExt cx="906601" cy="944344"/>
          </a:xfrm>
        </p:grpSpPr>
        <p:sp>
          <p:nvSpPr>
            <p:cNvPr id="18" name="businessman_126340">
              <a:extLst>
                <a:ext uri="{FF2B5EF4-FFF2-40B4-BE49-F238E27FC236}">
                  <a16:creationId xmlns:a16="http://schemas.microsoft.com/office/drawing/2014/main" id="{94C3D67A-074C-49AF-9C5F-F73E0173F1A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150385" y="1434597"/>
              <a:ext cx="538115" cy="565033"/>
            </a:xfrm>
            <a:custGeom>
              <a:avLst/>
              <a:gdLst>
                <a:gd name="connsiteX0" fmla="*/ 510101 w 577807"/>
                <a:gd name="connsiteY0" fmla="*/ 468052 h 606710"/>
                <a:gd name="connsiteX1" fmla="*/ 466708 w 577807"/>
                <a:gd name="connsiteY1" fmla="*/ 511097 h 606710"/>
                <a:gd name="connsiteX2" fmla="*/ 448566 w 577807"/>
                <a:gd name="connsiteY2" fmla="*/ 492889 h 606710"/>
                <a:gd name="connsiteX3" fmla="*/ 429582 w 577807"/>
                <a:gd name="connsiteY3" fmla="*/ 511750 h 606710"/>
                <a:gd name="connsiteX4" fmla="*/ 447818 w 577807"/>
                <a:gd name="connsiteY4" fmla="*/ 529865 h 606710"/>
                <a:gd name="connsiteX5" fmla="*/ 466615 w 577807"/>
                <a:gd name="connsiteY5" fmla="*/ 548819 h 606710"/>
                <a:gd name="connsiteX6" fmla="*/ 485599 w 577807"/>
                <a:gd name="connsiteY6" fmla="*/ 530051 h 606710"/>
                <a:gd name="connsiteX7" fmla="*/ 528991 w 577807"/>
                <a:gd name="connsiteY7" fmla="*/ 486913 h 606710"/>
                <a:gd name="connsiteX8" fmla="*/ 479333 w 577807"/>
                <a:gd name="connsiteY8" fmla="*/ 409974 h 606710"/>
                <a:gd name="connsiteX9" fmla="*/ 577807 w 577807"/>
                <a:gd name="connsiteY9" fmla="*/ 508389 h 606710"/>
                <a:gd name="connsiteX10" fmla="*/ 479333 w 577807"/>
                <a:gd name="connsiteY10" fmla="*/ 606710 h 606710"/>
                <a:gd name="connsiteX11" fmla="*/ 380859 w 577807"/>
                <a:gd name="connsiteY11" fmla="*/ 508389 h 606710"/>
                <a:gd name="connsiteX12" fmla="*/ 479333 w 577807"/>
                <a:gd name="connsiteY12" fmla="*/ 409974 h 606710"/>
                <a:gd name="connsiteX13" fmla="*/ 156092 w 577807"/>
                <a:gd name="connsiteY13" fmla="*/ 299045 h 606710"/>
                <a:gd name="connsiteX14" fmla="*/ 201451 w 577807"/>
                <a:gd name="connsiteY14" fmla="*/ 442283 h 606710"/>
                <a:gd name="connsiteX15" fmla="*/ 207717 w 577807"/>
                <a:gd name="connsiteY15" fmla="*/ 461705 h 606710"/>
                <a:gd name="connsiteX16" fmla="*/ 228012 w 577807"/>
                <a:gd name="connsiteY16" fmla="*/ 404186 h 606710"/>
                <a:gd name="connsiteX17" fmla="*/ 240263 w 577807"/>
                <a:gd name="connsiteY17" fmla="*/ 335928 h 606710"/>
                <a:gd name="connsiteX18" fmla="*/ 240357 w 577807"/>
                <a:gd name="connsiteY18" fmla="*/ 335928 h 606710"/>
                <a:gd name="connsiteX19" fmla="*/ 240544 w 577807"/>
                <a:gd name="connsiteY19" fmla="*/ 335928 h 606710"/>
                <a:gd name="connsiteX20" fmla="*/ 240638 w 577807"/>
                <a:gd name="connsiteY20" fmla="*/ 335928 h 606710"/>
                <a:gd name="connsiteX21" fmla="*/ 240731 w 577807"/>
                <a:gd name="connsiteY21" fmla="*/ 335928 h 606710"/>
                <a:gd name="connsiteX22" fmla="*/ 252983 w 577807"/>
                <a:gd name="connsiteY22" fmla="*/ 404186 h 606710"/>
                <a:gd name="connsiteX23" fmla="*/ 273277 w 577807"/>
                <a:gd name="connsiteY23" fmla="*/ 461705 h 606710"/>
                <a:gd name="connsiteX24" fmla="*/ 279544 w 577807"/>
                <a:gd name="connsiteY24" fmla="*/ 442283 h 606710"/>
                <a:gd name="connsiteX25" fmla="*/ 324903 w 577807"/>
                <a:gd name="connsiteY25" fmla="*/ 299045 h 606710"/>
                <a:gd name="connsiteX26" fmla="*/ 419082 w 577807"/>
                <a:gd name="connsiteY26" fmla="*/ 344519 h 606710"/>
                <a:gd name="connsiteX27" fmla="*/ 462009 w 577807"/>
                <a:gd name="connsiteY27" fmla="*/ 375799 h 606710"/>
                <a:gd name="connsiteX28" fmla="*/ 343140 w 577807"/>
                <a:gd name="connsiteY28" fmla="*/ 508393 h 606710"/>
                <a:gd name="connsiteX29" fmla="*/ 343795 w 577807"/>
                <a:gd name="connsiteY29" fmla="*/ 521185 h 606710"/>
                <a:gd name="connsiteX30" fmla="*/ 240918 w 577807"/>
                <a:gd name="connsiteY30" fmla="*/ 521185 h 606710"/>
                <a:gd name="connsiteX31" fmla="*/ 240263 w 577807"/>
                <a:gd name="connsiteY31" fmla="*/ 521185 h 606710"/>
                <a:gd name="connsiteX32" fmla="*/ 0 w 577807"/>
                <a:gd name="connsiteY32" fmla="*/ 521185 h 606710"/>
                <a:gd name="connsiteX33" fmla="*/ 61913 w 577807"/>
                <a:gd name="connsiteY33" fmla="*/ 344519 h 606710"/>
                <a:gd name="connsiteX34" fmla="*/ 156092 w 577807"/>
                <a:gd name="connsiteY34" fmla="*/ 299045 h 606710"/>
                <a:gd name="connsiteX35" fmla="*/ 240564 w 577807"/>
                <a:gd name="connsiteY35" fmla="*/ 48 h 606710"/>
                <a:gd name="connsiteX36" fmla="*/ 352492 w 577807"/>
                <a:gd name="connsiteY36" fmla="*/ 114519 h 606710"/>
                <a:gd name="connsiteX37" fmla="*/ 241312 w 577807"/>
                <a:gd name="connsiteY37" fmla="*/ 289307 h 606710"/>
                <a:gd name="connsiteX38" fmla="*/ 240564 w 577807"/>
                <a:gd name="connsiteY38" fmla="*/ 289307 h 606710"/>
                <a:gd name="connsiteX39" fmla="*/ 239815 w 577807"/>
                <a:gd name="connsiteY39" fmla="*/ 289307 h 606710"/>
                <a:gd name="connsiteX40" fmla="*/ 128542 w 577807"/>
                <a:gd name="connsiteY40" fmla="*/ 114519 h 606710"/>
                <a:gd name="connsiteX41" fmla="*/ 240564 w 577807"/>
                <a:gd name="connsiteY41" fmla="*/ 48 h 606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77807" h="606710">
                  <a:moveTo>
                    <a:pt x="510101" y="468052"/>
                  </a:moveTo>
                  <a:lnTo>
                    <a:pt x="466708" y="511097"/>
                  </a:lnTo>
                  <a:lnTo>
                    <a:pt x="448566" y="492889"/>
                  </a:lnTo>
                  <a:lnTo>
                    <a:pt x="429582" y="511750"/>
                  </a:lnTo>
                  <a:lnTo>
                    <a:pt x="447818" y="529865"/>
                  </a:lnTo>
                  <a:lnTo>
                    <a:pt x="466615" y="548819"/>
                  </a:lnTo>
                  <a:lnTo>
                    <a:pt x="485599" y="530051"/>
                  </a:lnTo>
                  <a:lnTo>
                    <a:pt x="528991" y="486913"/>
                  </a:lnTo>
                  <a:close/>
                  <a:moveTo>
                    <a:pt x="479333" y="409974"/>
                  </a:moveTo>
                  <a:cubicBezTo>
                    <a:pt x="533667" y="409974"/>
                    <a:pt x="577807" y="454046"/>
                    <a:pt x="577807" y="508389"/>
                  </a:cubicBezTo>
                  <a:cubicBezTo>
                    <a:pt x="577807" y="562638"/>
                    <a:pt x="533667" y="606710"/>
                    <a:pt x="479333" y="606710"/>
                  </a:cubicBezTo>
                  <a:cubicBezTo>
                    <a:pt x="425000" y="606710"/>
                    <a:pt x="380859" y="562638"/>
                    <a:pt x="380859" y="508389"/>
                  </a:cubicBezTo>
                  <a:cubicBezTo>
                    <a:pt x="380859" y="454046"/>
                    <a:pt x="425000" y="409974"/>
                    <a:pt x="479333" y="409974"/>
                  </a:cubicBezTo>
                  <a:close/>
                  <a:moveTo>
                    <a:pt x="156092" y="299045"/>
                  </a:moveTo>
                  <a:lnTo>
                    <a:pt x="201451" y="442283"/>
                  </a:lnTo>
                  <a:lnTo>
                    <a:pt x="207717" y="461705"/>
                  </a:lnTo>
                  <a:lnTo>
                    <a:pt x="228012" y="404186"/>
                  </a:lnTo>
                  <a:cubicBezTo>
                    <a:pt x="181437" y="339010"/>
                    <a:pt x="231566" y="336022"/>
                    <a:pt x="240263" y="335928"/>
                  </a:cubicBezTo>
                  <a:lnTo>
                    <a:pt x="240357" y="335928"/>
                  </a:lnTo>
                  <a:lnTo>
                    <a:pt x="240544" y="335928"/>
                  </a:lnTo>
                  <a:lnTo>
                    <a:pt x="240638" y="335928"/>
                  </a:lnTo>
                  <a:lnTo>
                    <a:pt x="240731" y="335928"/>
                  </a:lnTo>
                  <a:cubicBezTo>
                    <a:pt x="249522" y="336022"/>
                    <a:pt x="299651" y="339196"/>
                    <a:pt x="252983" y="404186"/>
                  </a:cubicBezTo>
                  <a:lnTo>
                    <a:pt x="273277" y="461705"/>
                  </a:lnTo>
                  <a:lnTo>
                    <a:pt x="279544" y="442283"/>
                  </a:lnTo>
                  <a:lnTo>
                    <a:pt x="324903" y="299045"/>
                  </a:lnTo>
                  <a:cubicBezTo>
                    <a:pt x="324903" y="299045"/>
                    <a:pt x="360255" y="322109"/>
                    <a:pt x="419082" y="344519"/>
                  </a:cubicBezTo>
                  <a:cubicBezTo>
                    <a:pt x="439376" y="351895"/>
                    <a:pt x="452844" y="362073"/>
                    <a:pt x="462009" y="375799"/>
                  </a:cubicBezTo>
                  <a:cubicBezTo>
                    <a:pt x="395233" y="383083"/>
                    <a:pt x="343140" y="439762"/>
                    <a:pt x="343140" y="508393"/>
                  </a:cubicBezTo>
                  <a:cubicBezTo>
                    <a:pt x="343140" y="512688"/>
                    <a:pt x="343420" y="516983"/>
                    <a:pt x="343795" y="521185"/>
                  </a:cubicBezTo>
                  <a:lnTo>
                    <a:pt x="240918" y="521185"/>
                  </a:lnTo>
                  <a:lnTo>
                    <a:pt x="240263" y="521185"/>
                  </a:lnTo>
                  <a:lnTo>
                    <a:pt x="0" y="521185"/>
                  </a:lnTo>
                  <a:cubicBezTo>
                    <a:pt x="1216" y="421367"/>
                    <a:pt x="-2805" y="368049"/>
                    <a:pt x="61913" y="344519"/>
                  </a:cubicBezTo>
                  <a:cubicBezTo>
                    <a:pt x="120833" y="322109"/>
                    <a:pt x="156092" y="299045"/>
                    <a:pt x="156092" y="299045"/>
                  </a:cubicBezTo>
                  <a:close/>
                  <a:moveTo>
                    <a:pt x="240564" y="48"/>
                  </a:moveTo>
                  <a:cubicBezTo>
                    <a:pt x="250008" y="-325"/>
                    <a:pt x="347162" y="-1352"/>
                    <a:pt x="352492" y="114519"/>
                  </a:cubicBezTo>
                  <a:cubicBezTo>
                    <a:pt x="352492" y="114519"/>
                    <a:pt x="371474" y="288000"/>
                    <a:pt x="241312" y="289307"/>
                  </a:cubicBezTo>
                  <a:lnTo>
                    <a:pt x="240564" y="289307"/>
                  </a:lnTo>
                  <a:lnTo>
                    <a:pt x="239815" y="289307"/>
                  </a:lnTo>
                  <a:cubicBezTo>
                    <a:pt x="109747" y="288000"/>
                    <a:pt x="128542" y="114519"/>
                    <a:pt x="128542" y="114519"/>
                  </a:cubicBezTo>
                  <a:cubicBezTo>
                    <a:pt x="133778" y="-1352"/>
                    <a:pt x="230932" y="-325"/>
                    <a:pt x="240564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9C85101F-D82D-4095-9BF1-146EC975AA2C}"/>
                </a:ext>
              </a:extLst>
            </p:cNvPr>
            <p:cNvSpPr/>
            <p:nvPr/>
          </p:nvSpPr>
          <p:spPr>
            <a:xfrm>
              <a:off x="7966142" y="1223376"/>
              <a:ext cx="906601" cy="944344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96ED91F-A289-4FC9-9C23-89AB016CE7B9}"/>
              </a:ext>
            </a:extLst>
          </p:cNvPr>
          <p:cNvGrpSpPr/>
          <p:nvPr/>
        </p:nvGrpSpPr>
        <p:grpSpPr>
          <a:xfrm>
            <a:off x="10014202" y="1643719"/>
            <a:ext cx="676422" cy="704582"/>
            <a:chOff x="10180257" y="1198194"/>
            <a:chExt cx="906601" cy="944344"/>
          </a:xfrm>
        </p:grpSpPr>
        <p:sp>
          <p:nvSpPr>
            <p:cNvPr id="21" name="cogwheel_45188">
              <a:extLst>
                <a:ext uri="{FF2B5EF4-FFF2-40B4-BE49-F238E27FC236}">
                  <a16:creationId xmlns:a16="http://schemas.microsoft.com/office/drawing/2014/main" id="{0DADEEC9-9577-422B-A441-6BB30A3F37E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51041" y="1435023"/>
              <a:ext cx="565033" cy="564180"/>
            </a:xfrm>
            <a:custGeom>
              <a:avLst/>
              <a:gdLst>
                <a:gd name="T0" fmla="*/ 6383 w 7589"/>
                <a:gd name="T1" fmla="*/ 2722 h 7589"/>
                <a:gd name="T2" fmla="*/ 7034 w 7589"/>
                <a:gd name="T3" fmla="*/ 1841 h 7589"/>
                <a:gd name="T4" fmla="*/ 7034 w 7589"/>
                <a:gd name="T5" fmla="*/ 1667 h 7589"/>
                <a:gd name="T6" fmla="*/ 5834 w 7589"/>
                <a:gd name="T7" fmla="*/ 468 h 7589"/>
                <a:gd name="T8" fmla="*/ 5307 w 7589"/>
                <a:gd name="T9" fmla="*/ 996 h 7589"/>
                <a:gd name="T10" fmla="*/ 4816 w 7589"/>
                <a:gd name="T11" fmla="*/ 1171 h 7589"/>
                <a:gd name="T12" fmla="*/ 4703 w 7589"/>
                <a:gd name="T13" fmla="*/ 731 h 7589"/>
                <a:gd name="T14" fmla="*/ 4703 w 7589"/>
                <a:gd name="T15" fmla="*/ 0 h 7589"/>
                <a:gd name="T16" fmla="*/ 3008 w 7589"/>
                <a:gd name="T17" fmla="*/ 0 h 7589"/>
                <a:gd name="T18" fmla="*/ 2886 w 7589"/>
                <a:gd name="T19" fmla="*/ 122 h 7589"/>
                <a:gd name="T20" fmla="*/ 2662 w 7589"/>
                <a:gd name="T21" fmla="*/ 1217 h 7589"/>
                <a:gd name="T22" fmla="*/ 1841 w 7589"/>
                <a:gd name="T23" fmla="*/ 555 h 7589"/>
                <a:gd name="T24" fmla="*/ 1668 w 7589"/>
                <a:gd name="T25" fmla="*/ 555 h 7589"/>
                <a:gd name="T26" fmla="*/ 469 w 7589"/>
                <a:gd name="T27" fmla="*/ 1754 h 7589"/>
                <a:gd name="T28" fmla="*/ 996 w 7589"/>
                <a:gd name="T29" fmla="*/ 2282 h 7589"/>
                <a:gd name="T30" fmla="*/ 747 w 7589"/>
                <a:gd name="T31" fmla="*/ 2885 h 7589"/>
                <a:gd name="T32" fmla="*/ 0 w 7589"/>
                <a:gd name="T33" fmla="*/ 2885 h 7589"/>
                <a:gd name="T34" fmla="*/ 0 w 7589"/>
                <a:gd name="T35" fmla="*/ 4581 h 7589"/>
                <a:gd name="T36" fmla="*/ 122 w 7589"/>
                <a:gd name="T37" fmla="*/ 4703 h 7589"/>
                <a:gd name="T38" fmla="*/ 1206 w 7589"/>
                <a:gd name="T39" fmla="*/ 4866 h 7589"/>
                <a:gd name="T40" fmla="*/ 555 w 7589"/>
                <a:gd name="T41" fmla="*/ 5748 h 7589"/>
                <a:gd name="T42" fmla="*/ 555 w 7589"/>
                <a:gd name="T43" fmla="*/ 5921 h 7589"/>
                <a:gd name="T44" fmla="*/ 1754 w 7589"/>
                <a:gd name="T45" fmla="*/ 7120 h 7589"/>
                <a:gd name="T46" fmla="*/ 2282 w 7589"/>
                <a:gd name="T47" fmla="*/ 6592 h 7589"/>
                <a:gd name="T48" fmla="*/ 2886 w 7589"/>
                <a:gd name="T49" fmla="*/ 6841 h 7589"/>
                <a:gd name="T50" fmla="*/ 2886 w 7589"/>
                <a:gd name="T51" fmla="*/ 7589 h 7589"/>
                <a:gd name="T52" fmla="*/ 4581 w 7589"/>
                <a:gd name="T53" fmla="*/ 7589 h 7589"/>
                <a:gd name="T54" fmla="*/ 4704 w 7589"/>
                <a:gd name="T55" fmla="*/ 7466 h 7589"/>
                <a:gd name="T56" fmla="*/ 4704 w 7589"/>
                <a:gd name="T57" fmla="*/ 6842 h 7589"/>
                <a:gd name="T58" fmla="*/ 4926 w 7589"/>
                <a:gd name="T59" fmla="*/ 6372 h 7589"/>
                <a:gd name="T60" fmla="*/ 5748 w 7589"/>
                <a:gd name="T61" fmla="*/ 7034 h 7589"/>
                <a:gd name="T62" fmla="*/ 5921 w 7589"/>
                <a:gd name="T63" fmla="*/ 7034 h 7589"/>
                <a:gd name="T64" fmla="*/ 7120 w 7589"/>
                <a:gd name="T65" fmla="*/ 5834 h 7589"/>
                <a:gd name="T66" fmla="*/ 6592 w 7589"/>
                <a:gd name="T67" fmla="*/ 5307 h 7589"/>
                <a:gd name="T68" fmla="*/ 6843 w 7589"/>
                <a:gd name="T69" fmla="*/ 4703 h 7589"/>
                <a:gd name="T70" fmla="*/ 7589 w 7589"/>
                <a:gd name="T71" fmla="*/ 4703 h 7589"/>
                <a:gd name="T72" fmla="*/ 7589 w 7589"/>
                <a:gd name="T73" fmla="*/ 3007 h 7589"/>
                <a:gd name="T74" fmla="*/ 7466 w 7589"/>
                <a:gd name="T75" fmla="*/ 2885 h 7589"/>
                <a:gd name="T76" fmla="*/ 5508 w 7589"/>
                <a:gd name="T77" fmla="*/ 3794 h 7589"/>
                <a:gd name="T78" fmla="*/ 2081 w 7589"/>
                <a:gd name="T79" fmla="*/ 3794 h 7589"/>
                <a:gd name="T80" fmla="*/ 5508 w 7589"/>
                <a:gd name="T81" fmla="*/ 3794 h 7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589" h="7589">
                  <a:moveTo>
                    <a:pt x="6843" y="2885"/>
                  </a:moveTo>
                  <a:cubicBezTo>
                    <a:pt x="6597" y="2885"/>
                    <a:pt x="6425" y="2824"/>
                    <a:pt x="6383" y="2722"/>
                  </a:cubicBezTo>
                  <a:cubicBezTo>
                    <a:pt x="6341" y="2620"/>
                    <a:pt x="6419" y="2456"/>
                    <a:pt x="6592" y="2282"/>
                  </a:cubicBezTo>
                  <a:lnTo>
                    <a:pt x="7034" y="1841"/>
                  </a:lnTo>
                  <a:lnTo>
                    <a:pt x="7120" y="1754"/>
                  </a:lnTo>
                  <a:lnTo>
                    <a:pt x="7034" y="1667"/>
                  </a:lnTo>
                  <a:lnTo>
                    <a:pt x="5921" y="555"/>
                  </a:lnTo>
                  <a:lnTo>
                    <a:pt x="5834" y="468"/>
                  </a:lnTo>
                  <a:lnTo>
                    <a:pt x="5748" y="555"/>
                  </a:lnTo>
                  <a:lnTo>
                    <a:pt x="5307" y="996"/>
                  </a:lnTo>
                  <a:cubicBezTo>
                    <a:pt x="5114" y="1188"/>
                    <a:pt x="4986" y="1217"/>
                    <a:pt x="4926" y="1217"/>
                  </a:cubicBezTo>
                  <a:cubicBezTo>
                    <a:pt x="4882" y="1217"/>
                    <a:pt x="4847" y="1203"/>
                    <a:pt x="4816" y="1171"/>
                  </a:cubicBezTo>
                  <a:cubicBezTo>
                    <a:pt x="4774" y="1129"/>
                    <a:pt x="4704" y="1018"/>
                    <a:pt x="4704" y="747"/>
                  </a:cubicBezTo>
                  <a:cubicBezTo>
                    <a:pt x="4704" y="741"/>
                    <a:pt x="4704" y="736"/>
                    <a:pt x="4703" y="731"/>
                  </a:cubicBezTo>
                  <a:lnTo>
                    <a:pt x="4703" y="122"/>
                  </a:lnTo>
                  <a:lnTo>
                    <a:pt x="4703" y="0"/>
                  </a:lnTo>
                  <a:lnTo>
                    <a:pt x="4581" y="0"/>
                  </a:lnTo>
                  <a:lnTo>
                    <a:pt x="3008" y="0"/>
                  </a:lnTo>
                  <a:lnTo>
                    <a:pt x="2886" y="0"/>
                  </a:lnTo>
                  <a:lnTo>
                    <a:pt x="2886" y="122"/>
                  </a:lnTo>
                  <a:lnTo>
                    <a:pt x="2886" y="748"/>
                  </a:lnTo>
                  <a:cubicBezTo>
                    <a:pt x="2885" y="858"/>
                    <a:pt x="2868" y="1217"/>
                    <a:pt x="2662" y="1217"/>
                  </a:cubicBezTo>
                  <a:cubicBezTo>
                    <a:pt x="2603" y="1217"/>
                    <a:pt x="2474" y="1188"/>
                    <a:pt x="2282" y="996"/>
                  </a:cubicBezTo>
                  <a:lnTo>
                    <a:pt x="1841" y="555"/>
                  </a:lnTo>
                  <a:lnTo>
                    <a:pt x="1754" y="468"/>
                  </a:lnTo>
                  <a:lnTo>
                    <a:pt x="1668" y="555"/>
                  </a:lnTo>
                  <a:lnTo>
                    <a:pt x="555" y="1667"/>
                  </a:lnTo>
                  <a:lnTo>
                    <a:pt x="469" y="1754"/>
                  </a:lnTo>
                  <a:lnTo>
                    <a:pt x="555" y="1840"/>
                  </a:lnTo>
                  <a:lnTo>
                    <a:pt x="996" y="2282"/>
                  </a:lnTo>
                  <a:cubicBezTo>
                    <a:pt x="1170" y="2455"/>
                    <a:pt x="1248" y="2620"/>
                    <a:pt x="1206" y="2722"/>
                  </a:cubicBezTo>
                  <a:cubicBezTo>
                    <a:pt x="1164" y="2824"/>
                    <a:pt x="992" y="2885"/>
                    <a:pt x="747" y="2885"/>
                  </a:cubicBezTo>
                  <a:lnTo>
                    <a:pt x="122" y="2885"/>
                  </a:lnTo>
                  <a:lnTo>
                    <a:pt x="0" y="2885"/>
                  </a:lnTo>
                  <a:lnTo>
                    <a:pt x="0" y="3007"/>
                  </a:lnTo>
                  <a:lnTo>
                    <a:pt x="0" y="4581"/>
                  </a:lnTo>
                  <a:lnTo>
                    <a:pt x="0" y="4703"/>
                  </a:lnTo>
                  <a:lnTo>
                    <a:pt x="122" y="4703"/>
                  </a:lnTo>
                  <a:lnTo>
                    <a:pt x="747" y="4703"/>
                  </a:lnTo>
                  <a:cubicBezTo>
                    <a:pt x="992" y="4703"/>
                    <a:pt x="1164" y="4764"/>
                    <a:pt x="1206" y="4866"/>
                  </a:cubicBezTo>
                  <a:cubicBezTo>
                    <a:pt x="1248" y="4968"/>
                    <a:pt x="1170" y="5133"/>
                    <a:pt x="996" y="5307"/>
                  </a:cubicBezTo>
                  <a:lnTo>
                    <a:pt x="555" y="5748"/>
                  </a:lnTo>
                  <a:lnTo>
                    <a:pt x="469" y="5834"/>
                  </a:lnTo>
                  <a:lnTo>
                    <a:pt x="555" y="5921"/>
                  </a:lnTo>
                  <a:lnTo>
                    <a:pt x="1668" y="7034"/>
                  </a:lnTo>
                  <a:lnTo>
                    <a:pt x="1754" y="7120"/>
                  </a:lnTo>
                  <a:lnTo>
                    <a:pt x="1841" y="7034"/>
                  </a:lnTo>
                  <a:lnTo>
                    <a:pt x="2282" y="6592"/>
                  </a:lnTo>
                  <a:cubicBezTo>
                    <a:pt x="2474" y="6400"/>
                    <a:pt x="2603" y="6372"/>
                    <a:pt x="2662" y="6372"/>
                  </a:cubicBezTo>
                  <a:cubicBezTo>
                    <a:pt x="2868" y="6372"/>
                    <a:pt x="2885" y="6731"/>
                    <a:pt x="2886" y="6841"/>
                  </a:cubicBezTo>
                  <a:lnTo>
                    <a:pt x="2886" y="7466"/>
                  </a:lnTo>
                  <a:lnTo>
                    <a:pt x="2886" y="7589"/>
                  </a:lnTo>
                  <a:lnTo>
                    <a:pt x="3008" y="7589"/>
                  </a:lnTo>
                  <a:lnTo>
                    <a:pt x="4581" y="7589"/>
                  </a:lnTo>
                  <a:lnTo>
                    <a:pt x="4704" y="7589"/>
                  </a:lnTo>
                  <a:lnTo>
                    <a:pt x="4704" y="7466"/>
                  </a:lnTo>
                  <a:lnTo>
                    <a:pt x="4704" y="6858"/>
                  </a:lnTo>
                  <a:cubicBezTo>
                    <a:pt x="4704" y="6853"/>
                    <a:pt x="4704" y="6848"/>
                    <a:pt x="4704" y="6842"/>
                  </a:cubicBezTo>
                  <a:cubicBezTo>
                    <a:pt x="4704" y="6571"/>
                    <a:pt x="4774" y="6460"/>
                    <a:pt x="4816" y="6418"/>
                  </a:cubicBezTo>
                  <a:cubicBezTo>
                    <a:pt x="4847" y="6386"/>
                    <a:pt x="4882" y="6372"/>
                    <a:pt x="4926" y="6372"/>
                  </a:cubicBezTo>
                  <a:cubicBezTo>
                    <a:pt x="4986" y="6372"/>
                    <a:pt x="5115" y="6401"/>
                    <a:pt x="5307" y="6592"/>
                  </a:cubicBezTo>
                  <a:lnTo>
                    <a:pt x="5748" y="7034"/>
                  </a:lnTo>
                  <a:lnTo>
                    <a:pt x="5834" y="7120"/>
                  </a:lnTo>
                  <a:lnTo>
                    <a:pt x="5921" y="7034"/>
                  </a:lnTo>
                  <a:lnTo>
                    <a:pt x="7034" y="5921"/>
                  </a:lnTo>
                  <a:lnTo>
                    <a:pt x="7120" y="5834"/>
                  </a:lnTo>
                  <a:lnTo>
                    <a:pt x="7034" y="5748"/>
                  </a:lnTo>
                  <a:lnTo>
                    <a:pt x="6592" y="5307"/>
                  </a:lnTo>
                  <a:cubicBezTo>
                    <a:pt x="6419" y="5133"/>
                    <a:pt x="6341" y="4968"/>
                    <a:pt x="6383" y="4866"/>
                  </a:cubicBezTo>
                  <a:cubicBezTo>
                    <a:pt x="6425" y="4764"/>
                    <a:pt x="6597" y="4703"/>
                    <a:pt x="6843" y="4703"/>
                  </a:cubicBezTo>
                  <a:lnTo>
                    <a:pt x="7466" y="4703"/>
                  </a:lnTo>
                  <a:lnTo>
                    <a:pt x="7589" y="4703"/>
                  </a:lnTo>
                  <a:lnTo>
                    <a:pt x="7589" y="4581"/>
                  </a:lnTo>
                  <a:lnTo>
                    <a:pt x="7589" y="3007"/>
                  </a:lnTo>
                  <a:lnTo>
                    <a:pt x="7589" y="2885"/>
                  </a:lnTo>
                  <a:lnTo>
                    <a:pt x="7466" y="2885"/>
                  </a:lnTo>
                  <a:lnTo>
                    <a:pt x="6843" y="2885"/>
                  </a:lnTo>
                  <a:close/>
                  <a:moveTo>
                    <a:pt x="5508" y="3794"/>
                  </a:moveTo>
                  <a:cubicBezTo>
                    <a:pt x="5508" y="4739"/>
                    <a:pt x="4739" y="5508"/>
                    <a:pt x="3794" y="5508"/>
                  </a:cubicBezTo>
                  <a:cubicBezTo>
                    <a:pt x="2850" y="5508"/>
                    <a:pt x="2081" y="4739"/>
                    <a:pt x="2081" y="3794"/>
                  </a:cubicBezTo>
                  <a:cubicBezTo>
                    <a:pt x="2081" y="2850"/>
                    <a:pt x="2850" y="2081"/>
                    <a:pt x="3794" y="2081"/>
                  </a:cubicBezTo>
                  <a:cubicBezTo>
                    <a:pt x="4739" y="2081"/>
                    <a:pt x="5508" y="2850"/>
                    <a:pt x="5508" y="37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38E47945-1A4C-47EA-8A6A-3C26FA6D3676}"/>
                </a:ext>
              </a:extLst>
            </p:cNvPr>
            <p:cNvSpPr/>
            <p:nvPr/>
          </p:nvSpPr>
          <p:spPr>
            <a:xfrm>
              <a:off x="10180257" y="1198194"/>
              <a:ext cx="906601" cy="944344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66BBCCC-A521-444C-9B6D-84513739DEFB}"/>
              </a:ext>
            </a:extLst>
          </p:cNvPr>
          <p:cNvGrpSpPr/>
          <p:nvPr/>
        </p:nvGrpSpPr>
        <p:grpSpPr>
          <a:xfrm>
            <a:off x="4730782" y="1626966"/>
            <a:ext cx="676422" cy="704582"/>
            <a:chOff x="5795184" y="1200285"/>
            <a:chExt cx="906601" cy="944344"/>
          </a:xfrm>
        </p:grpSpPr>
        <p:sp>
          <p:nvSpPr>
            <p:cNvPr id="24" name="picture-board_72538">
              <a:extLst>
                <a:ext uri="{FF2B5EF4-FFF2-40B4-BE49-F238E27FC236}">
                  <a16:creationId xmlns:a16="http://schemas.microsoft.com/office/drawing/2014/main" id="{199A17EB-477D-4B4D-BBB8-14F7C7978D5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65968" y="1467055"/>
              <a:ext cx="565032" cy="478307"/>
            </a:xfrm>
            <a:custGeom>
              <a:avLst/>
              <a:gdLst>
                <a:gd name="connsiteX0" fmla="*/ 362988 w 608697"/>
                <a:gd name="connsiteY0" fmla="*/ 414572 h 515269"/>
                <a:gd name="connsiteX1" fmla="*/ 445038 w 608697"/>
                <a:gd name="connsiteY1" fmla="*/ 414572 h 515269"/>
                <a:gd name="connsiteX2" fmla="*/ 480394 w 608697"/>
                <a:gd name="connsiteY2" fmla="*/ 462761 h 515269"/>
                <a:gd name="connsiteX3" fmla="*/ 473233 w 608697"/>
                <a:gd name="connsiteY3" fmla="*/ 508864 h 515269"/>
                <a:gd name="connsiteX4" fmla="*/ 453690 w 608697"/>
                <a:gd name="connsiteY4" fmla="*/ 515269 h 515269"/>
                <a:gd name="connsiteX5" fmla="*/ 426987 w 608697"/>
                <a:gd name="connsiteY5" fmla="*/ 501788 h 515269"/>
                <a:gd name="connsiteX6" fmla="*/ 163659 w 608697"/>
                <a:gd name="connsiteY6" fmla="*/ 414502 h 515269"/>
                <a:gd name="connsiteX7" fmla="*/ 245709 w 608697"/>
                <a:gd name="connsiteY7" fmla="*/ 414502 h 515269"/>
                <a:gd name="connsiteX8" fmla="*/ 181710 w 608697"/>
                <a:gd name="connsiteY8" fmla="*/ 501789 h 515269"/>
                <a:gd name="connsiteX9" fmla="*/ 155007 w 608697"/>
                <a:gd name="connsiteY9" fmla="*/ 515269 h 515269"/>
                <a:gd name="connsiteX10" fmla="*/ 135464 w 608697"/>
                <a:gd name="connsiteY10" fmla="*/ 508864 h 515269"/>
                <a:gd name="connsiteX11" fmla="*/ 128303 w 608697"/>
                <a:gd name="connsiteY11" fmla="*/ 462763 h 515269"/>
                <a:gd name="connsiteX12" fmla="*/ 163659 w 608697"/>
                <a:gd name="connsiteY12" fmla="*/ 414576 h 515269"/>
                <a:gd name="connsiteX13" fmla="*/ 236206 w 608697"/>
                <a:gd name="connsiteY13" fmla="*/ 157983 h 515269"/>
                <a:gd name="connsiteX14" fmla="*/ 225800 w 608697"/>
                <a:gd name="connsiteY14" fmla="*/ 162283 h 515269"/>
                <a:gd name="connsiteX15" fmla="*/ 104359 w 608697"/>
                <a:gd name="connsiteY15" fmla="*/ 283456 h 515269"/>
                <a:gd name="connsiteX16" fmla="*/ 100107 w 608697"/>
                <a:gd name="connsiteY16" fmla="*/ 293808 h 515269"/>
                <a:gd name="connsiteX17" fmla="*/ 100107 w 608697"/>
                <a:gd name="connsiteY17" fmla="*/ 313544 h 515269"/>
                <a:gd name="connsiteX18" fmla="*/ 114802 w 608697"/>
                <a:gd name="connsiteY18" fmla="*/ 328216 h 515269"/>
                <a:gd name="connsiteX19" fmla="*/ 432503 w 608697"/>
                <a:gd name="connsiteY19" fmla="*/ 328216 h 515269"/>
                <a:gd name="connsiteX20" fmla="*/ 446079 w 608697"/>
                <a:gd name="connsiteY20" fmla="*/ 319130 h 515269"/>
                <a:gd name="connsiteX21" fmla="*/ 442872 w 608697"/>
                <a:gd name="connsiteY21" fmla="*/ 303117 h 515269"/>
                <a:gd name="connsiteX22" fmla="*/ 370291 w 608697"/>
                <a:gd name="connsiteY22" fmla="*/ 230652 h 515269"/>
                <a:gd name="connsiteX23" fmla="*/ 349479 w 608697"/>
                <a:gd name="connsiteY23" fmla="*/ 230652 h 515269"/>
                <a:gd name="connsiteX24" fmla="*/ 332247 w 608697"/>
                <a:gd name="connsiteY24" fmla="*/ 247782 h 515269"/>
                <a:gd name="connsiteX25" fmla="*/ 246612 w 608697"/>
                <a:gd name="connsiteY25" fmla="*/ 162283 h 515269"/>
                <a:gd name="connsiteX26" fmla="*/ 236206 w 608697"/>
                <a:gd name="connsiteY26" fmla="*/ 157983 h 515269"/>
                <a:gd name="connsiteX27" fmla="*/ 472113 w 608697"/>
                <a:gd name="connsiteY27" fmla="*/ 67624 h 515269"/>
                <a:gd name="connsiteX28" fmla="*/ 427580 w 608697"/>
                <a:gd name="connsiteY28" fmla="*/ 112086 h 515269"/>
                <a:gd name="connsiteX29" fmla="*/ 472113 w 608697"/>
                <a:gd name="connsiteY29" fmla="*/ 156474 h 515269"/>
                <a:gd name="connsiteX30" fmla="*/ 516572 w 608697"/>
                <a:gd name="connsiteY30" fmla="*/ 112086 h 515269"/>
                <a:gd name="connsiteX31" fmla="*/ 472113 w 608697"/>
                <a:gd name="connsiteY31" fmla="*/ 67624 h 515269"/>
                <a:gd name="connsiteX32" fmla="*/ 16560 w 608697"/>
                <a:gd name="connsiteY32" fmla="*/ 0 h 515269"/>
                <a:gd name="connsiteX33" fmla="*/ 592137 w 608697"/>
                <a:gd name="connsiteY33" fmla="*/ 0 h 515269"/>
                <a:gd name="connsiteX34" fmla="*/ 608697 w 608697"/>
                <a:gd name="connsiteY34" fmla="*/ 16534 h 515269"/>
                <a:gd name="connsiteX35" fmla="*/ 608697 w 608697"/>
                <a:gd name="connsiteY35" fmla="*/ 373199 h 515269"/>
                <a:gd name="connsiteX36" fmla="*/ 592137 w 608697"/>
                <a:gd name="connsiteY36" fmla="*/ 389733 h 515269"/>
                <a:gd name="connsiteX37" fmla="*/ 16560 w 608697"/>
                <a:gd name="connsiteY37" fmla="*/ 389733 h 515269"/>
                <a:gd name="connsiteX38" fmla="*/ 0 w 608697"/>
                <a:gd name="connsiteY38" fmla="*/ 373199 h 515269"/>
                <a:gd name="connsiteX39" fmla="*/ 0 w 608697"/>
                <a:gd name="connsiteY39" fmla="*/ 16534 h 515269"/>
                <a:gd name="connsiteX40" fmla="*/ 16560 w 608697"/>
                <a:gd name="connsiteY40" fmla="*/ 0 h 51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8697" h="515269">
                  <a:moveTo>
                    <a:pt x="362988" y="414572"/>
                  </a:moveTo>
                  <a:lnTo>
                    <a:pt x="445038" y="414572"/>
                  </a:lnTo>
                  <a:lnTo>
                    <a:pt x="480394" y="462761"/>
                  </a:lnTo>
                  <a:cubicBezTo>
                    <a:pt x="491135" y="477433"/>
                    <a:pt x="487928" y="498139"/>
                    <a:pt x="473233" y="508864"/>
                  </a:cubicBezTo>
                  <a:cubicBezTo>
                    <a:pt x="467341" y="513184"/>
                    <a:pt x="460478" y="515269"/>
                    <a:pt x="453690" y="515269"/>
                  </a:cubicBezTo>
                  <a:cubicBezTo>
                    <a:pt x="443546" y="515269"/>
                    <a:pt x="433476" y="510577"/>
                    <a:pt x="426987" y="501788"/>
                  </a:cubicBezTo>
                  <a:close/>
                  <a:moveTo>
                    <a:pt x="163659" y="414502"/>
                  </a:moveTo>
                  <a:lnTo>
                    <a:pt x="245709" y="414502"/>
                  </a:lnTo>
                  <a:lnTo>
                    <a:pt x="181710" y="501789"/>
                  </a:lnTo>
                  <a:cubicBezTo>
                    <a:pt x="175221" y="510577"/>
                    <a:pt x="165151" y="515269"/>
                    <a:pt x="155007" y="515269"/>
                  </a:cubicBezTo>
                  <a:cubicBezTo>
                    <a:pt x="148219" y="515269"/>
                    <a:pt x="141356" y="513184"/>
                    <a:pt x="135464" y="508864"/>
                  </a:cubicBezTo>
                  <a:cubicBezTo>
                    <a:pt x="120695" y="498139"/>
                    <a:pt x="117562" y="477435"/>
                    <a:pt x="128303" y="462763"/>
                  </a:cubicBezTo>
                  <a:lnTo>
                    <a:pt x="163659" y="414576"/>
                  </a:lnTo>
                  <a:close/>
                  <a:moveTo>
                    <a:pt x="236206" y="157983"/>
                  </a:moveTo>
                  <a:cubicBezTo>
                    <a:pt x="232439" y="157983"/>
                    <a:pt x="228672" y="159416"/>
                    <a:pt x="225800" y="162283"/>
                  </a:cubicBezTo>
                  <a:lnTo>
                    <a:pt x="104359" y="283456"/>
                  </a:lnTo>
                  <a:cubicBezTo>
                    <a:pt x="101599" y="286211"/>
                    <a:pt x="100107" y="289935"/>
                    <a:pt x="100107" y="293808"/>
                  </a:cubicBezTo>
                  <a:lnTo>
                    <a:pt x="100107" y="313544"/>
                  </a:lnTo>
                  <a:cubicBezTo>
                    <a:pt x="100107" y="321662"/>
                    <a:pt x="106671" y="328216"/>
                    <a:pt x="114802" y="328216"/>
                  </a:cubicBezTo>
                  <a:lnTo>
                    <a:pt x="432503" y="328216"/>
                  </a:lnTo>
                  <a:cubicBezTo>
                    <a:pt x="438471" y="328216"/>
                    <a:pt x="443767" y="324641"/>
                    <a:pt x="446079" y="319130"/>
                  </a:cubicBezTo>
                  <a:cubicBezTo>
                    <a:pt x="448392" y="313693"/>
                    <a:pt x="447124" y="307363"/>
                    <a:pt x="442872" y="303117"/>
                  </a:cubicBezTo>
                  <a:lnTo>
                    <a:pt x="370291" y="230652"/>
                  </a:lnTo>
                  <a:cubicBezTo>
                    <a:pt x="364547" y="224918"/>
                    <a:pt x="355222" y="224918"/>
                    <a:pt x="349479" y="230652"/>
                  </a:cubicBezTo>
                  <a:lnTo>
                    <a:pt x="332247" y="247782"/>
                  </a:lnTo>
                  <a:lnTo>
                    <a:pt x="246612" y="162283"/>
                  </a:lnTo>
                  <a:cubicBezTo>
                    <a:pt x="243740" y="159416"/>
                    <a:pt x="239973" y="157983"/>
                    <a:pt x="236206" y="157983"/>
                  </a:cubicBezTo>
                  <a:close/>
                  <a:moveTo>
                    <a:pt x="472113" y="67624"/>
                  </a:moveTo>
                  <a:cubicBezTo>
                    <a:pt x="447571" y="67624"/>
                    <a:pt x="427580" y="87584"/>
                    <a:pt x="427580" y="112086"/>
                  </a:cubicBezTo>
                  <a:cubicBezTo>
                    <a:pt x="427580" y="136589"/>
                    <a:pt x="447571" y="156474"/>
                    <a:pt x="472113" y="156474"/>
                  </a:cubicBezTo>
                  <a:cubicBezTo>
                    <a:pt x="496655" y="156474"/>
                    <a:pt x="516572" y="136589"/>
                    <a:pt x="516572" y="112086"/>
                  </a:cubicBezTo>
                  <a:cubicBezTo>
                    <a:pt x="516572" y="87584"/>
                    <a:pt x="496655" y="67624"/>
                    <a:pt x="472113" y="67624"/>
                  </a:cubicBezTo>
                  <a:close/>
                  <a:moveTo>
                    <a:pt x="16560" y="0"/>
                  </a:moveTo>
                  <a:lnTo>
                    <a:pt x="592137" y="0"/>
                  </a:lnTo>
                  <a:cubicBezTo>
                    <a:pt x="601312" y="0"/>
                    <a:pt x="608697" y="7373"/>
                    <a:pt x="608697" y="16534"/>
                  </a:cubicBezTo>
                  <a:lnTo>
                    <a:pt x="608697" y="373199"/>
                  </a:lnTo>
                  <a:cubicBezTo>
                    <a:pt x="608697" y="382360"/>
                    <a:pt x="601312" y="389733"/>
                    <a:pt x="592137" y="389733"/>
                  </a:cubicBezTo>
                  <a:lnTo>
                    <a:pt x="16560" y="389733"/>
                  </a:lnTo>
                  <a:cubicBezTo>
                    <a:pt x="7385" y="389733"/>
                    <a:pt x="0" y="382360"/>
                    <a:pt x="0" y="373199"/>
                  </a:cubicBezTo>
                  <a:lnTo>
                    <a:pt x="0" y="16534"/>
                  </a:lnTo>
                  <a:cubicBezTo>
                    <a:pt x="0" y="7373"/>
                    <a:pt x="7385" y="0"/>
                    <a:pt x="165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624E0CB7-4167-44B5-8F73-53BC05EBC642}"/>
                </a:ext>
              </a:extLst>
            </p:cNvPr>
            <p:cNvSpPr/>
            <p:nvPr/>
          </p:nvSpPr>
          <p:spPr>
            <a:xfrm>
              <a:off x="5795184" y="1200285"/>
              <a:ext cx="906601" cy="944344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97FAA563-E022-4C4F-8D0E-A66CBA676FCC}"/>
              </a:ext>
            </a:extLst>
          </p:cNvPr>
          <p:cNvSpPr/>
          <p:nvPr/>
        </p:nvSpPr>
        <p:spPr>
          <a:xfrm>
            <a:off x="491490" y="2715845"/>
            <a:ext cx="3028534" cy="3269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黑体" pitchFamily="49" charset="-122"/>
                <a:ea typeface="微软雅黑" pitchFamily="34" charset="-122"/>
              </a:rPr>
              <a:t>它采用浏览器</a:t>
            </a:r>
            <a:r>
              <a:rPr kumimoji="1" lang="en-US" altLang="zh-CN" sz="2000" dirty="0">
                <a:latin typeface="黑体" pitchFamily="49" charset="-122"/>
                <a:ea typeface="微软雅黑" pitchFamily="34" charset="-122"/>
              </a:rPr>
              <a:t>+</a:t>
            </a:r>
            <a:r>
              <a:rPr kumimoji="1" lang="zh-CN" altLang="en-US" sz="2000" dirty="0">
                <a:latin typeface="黑体" pitchFamily="49" charset="-122"/>
                <a:ea typeface="微软雅黑" pitchFamily="34" charset="-122"/>
              </a:rPr>
              <a:t>云服务模式，无需复杂软件安装。同时，所有开发代码储存在云端服务器上，方便开发者在任何一台机器上进行开发，并且保证了源代码的一致性和安全性。</a:t>
            </a:r>
            <a:endParaRPr lang="zh-CN" altLang="en-US" sz="2000" dirty="0">
              <a:latin typeface="字魂105号-简雅黑" panose="00000500000000000000" pitchFamily="2" charset="-122"/>
              <a:ea typeface="字魂105号-简雅黑" panose="00000500000000000000" pitchFamily="2" charset="-122"/>
              <a:cs typeface="+mn-ea"/>
              <a:sym typeface="字魂105号-简雅黑" panose="00000500000000000000" pitchFamily="2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D15D5B1-E6D0-4EBA-8B46-4C021C84B433}"/>
              </a:ext>
            </a:extLst>
          </p:cNvPr>
          <p:cNvSpPr/>
          <p:nvPr/>
        </p:nvSpPr>
        <p:spPr>
          <a:xfrm>
            <a:off x="1151838" y="2435171"/>
            <a:ext cx="17272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1600" b="1" dirty="0">
                <a:solidFill>
                  <a:schemeClr val="bg1"/>
                </a:solidFill>
                <a:latin typeface="黑体" pitchFamily="49" charset="-122"/>
                <a:ea typeface="微软雅黑" pitchFamily="34" charset="-122"/>
              </a:rPr>
              <a:t>方便的环境搭建</a:t>
            </a:r>
            <a:endParaRPr lang="zh-CN" altLang="en-US" sz="1600" b="1" dirty="0">
              <a:solidFill>
                <a:schemeClr val="bg1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+mn-ea"/>
              <a:sym typeface="字魂105号-简雅黑" panose="00000500000000000000" pitchFamily="2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32EAAAD-F0A8-407B-8E89-B2D324707D2A}"/>
              </a:ext>
            </a:extLst>
          </p:cNvPr>
          <p:cNvSpPr/>
          <p:nvPr/>
        </p:nvSpPr>
        <p:spPr>
          <a:xfrm>
            <a:off x="3700794" y="2717078"/>
            <a:ext cx="2740646" cy="2342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黑体" pitchFamily="49" charset="-122"/>
                <a:ea typeface="微软雅黑" pitchFamily="34" charset="-122"/>
              </a:rPr>
              <a:t>无需关注复杂的语法规则，通过图形化积木式的拖放组件来完成</a:t>
            </a:r>
            <a:r>
              <a:rPr kumimoji="1" lang="en-US" altLang="zh-CN" sz="2000" dirty="0">
                <a:latin typeface="黑体" pitchFamily="49" charset="-122"/>
                <a:ea typeface="微软雅黑" pitchFamily="34" charset="-122"/>
              </a:rPr>
              <a:t>APP</a:t>
            </a:r>
            <a:r>
              <a:rPr kumimoji="1" lang="zh-CN" altLang="en-US" sz="2000" dirty="0">
                <a:latin typeface="黑体" pitchFamily="49" charset="-122"/>
                <a:ea typeface="微软雅黑" pitchFamily="34" charset="-122"/>
              </a:rPr>
              <a:t>开发，使没有编程基础的用户也可以开发</a:t>
            </a:r>
            <a:r>
              <a:rPr kumimoji="1" lang="en-US" altLang="zh-CN" sz="2000" dirty="0">
                <a:latin typeface="黑体" pitchFamily="49" charset="-122"/>
                <a:ea typeface="微软雅黑" pitchFamily="34" charset="-122"/>
              </a:rPr>
              <a:t>APP</a:t>
            </a:r>
            <a:r>
              <a:rPr kumimoji="1" lang="zh-CN" altLang="en-US" sz="2000" dirty="0">
                <a:latin typeface="黑体" pitchFamily="49" charset="-122"/>
                <a:ea typeface="微软雅黑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126523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399086E-E707-4C65-945E-DDE8769EF2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8357515-E0B5-4B68-9D66-E8C4304193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11018" y="3015297"/>
            <a:ext cx="5176262" cy="768350"/>
          </a:xfrm>
        </p:spPr>
        <p:txBody>
          <a:bodyPr/>
          <a:lstStyle/>
          <a:p>
            <a:r>
              <a:rPr lang="zh-CN" altLang="en-US" dirty="0"/>
              <a:t>访问</a:t>
            </a:r>
            <a:r>
              <a:rPr lang="en-US" altLang="zh-CN" dirty="0"/>
              <a:t>AI2</a:t>
            </a:r>
            <a:r>
              <a:rPr lang="zh-CN" altLang="en-US" dirty="0"/>
              <a:t>开发平台</a:t>
            </a:r>
          </a:p>
        </p:txBody>
      </p:sp>
    </p:spTree>
    <p:extLst>
      <p:ext uri="{BB962C8B-B14F-4D97-AF65-F5344CB8AC3E}">
        <p14:creationId xmlns:p14="http://schemas.microsoft.com/office/powerpoint/2010/main" val="1350796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5391E1-ECA8-4246-824E-E5B3DE309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访问</a:t>
            </a:r>
            <a:r>
              <a:rPr lang="en-US" altLang="zh-CN" dirty="0"/>
              <a:t>AI2</a:t>
            </a:r>
            <a:r>
              <a:rPr lang="zh-CN" altLang="en-US" dirty="0"/>
              <a:t>开发平台</a:t>
            </a:r>
          </a:p>
          <a:p>
            <a:endParaRPr lang="zh-CN" altLang="en-US" dirty="0"/>
          </a:p>
        </p:txBody>
      </p:sp>
      <p:sp>
        <p:nvSpPr>
          <p:cNvPr id="12" name="文本占位符 4">
            <a:extLst>
              <a:ext uri="{FF2B5EF4-FFF2-40B4-BE49-F238E27FC236}">
                <a16:creationId xmlns:a16="http://schemas.microsoft.com/office/drawing/2014/main" id="{35107916-1A72-4E1C-961D-4CB4BB64C450}"/>
              </a:ext>
            </a:extLst>
          </p:cNvPr>
          <p:cNvSpPr txBox="1">
            <a:spLocks/>
          </p:cNvSpPr>
          <p:nvPr/>
        </p:nvSpPr>
        <p:spPr>
          <a:xfrm>
            <a:off x="491489" y="1163405"/>
            <a:ext cx="6478514" cy="635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字魂105号-简雅黑" panose="0000050000000000000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chemeClr val="tx1"/>
                </a:solidFill>
              </a:rPr>
              <a:t>访问 </a:t>
            </a:r>
            <a:r>
              <a:rPr lang="en-US" altLang="zh-CN" sz="2000" u="sng" dirty="0">
                <a:solidFill>
                  <a:schemeClr val="tx1"/>
                </a:solidFill>
              </a:rPr>
              <a:t>172.18.176.201:8888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068CC4C-F445-4EB0-8650-C32D058C2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746" y="1798405"/>
            <a:ext cx="4305078" cy="41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45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1DF7322-DE3E-496A-843E-914B3DFB20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900ECC59-65E9-4BC9-9EAC-4D9F186E2A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11018" y="3015297"/>
            <a:ext cx="3539880" cy="768350"/>
          </a:xfrm>
        </p:spPr>
        <p:txBody>
          <a:bodyPr/>
          <a:lstStyle/>
          <a:p>
            <a:r>
              <a:rPr lang="en-US" altLang="zh-CN" dirty="0"/>
              <a:t>AI2</a:t>
            </a:r>
            <a:r>
              <a:rPr lang="zh-CN" altLang="en-US" dirty="0"/>
              <a:t>开发环境</a:t>
            </a:r>
          </a:p>
        </p:txBody>
      </p:sp>
    </p:spTree>
    <p:extLst>
      <p:ext uri="{BB962C8B-B14F-4D97-AF65-F5344CB8AC3E}">
        <p14:creationId xmlns:p14="http://schemas.microsoft.com/office/powerpoint/2010/main" val="2682728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AI2</a:t>
            </a:r>
            <a:r>
              <a:rPr lang="zh-CN" altLang="en-US" dirty="0"/>
              <a:t>开发环境</a:t>
            </a:r>
          </a:p>
        </p:txBody>
      </p:sp>
      <p:graphicFrame>
        <p:nvGraphicFramePr>
          <p:cNvPr id="6" name="内容占位符 7">
            <a:extLst>
              <a:ext uri="{FF2B5EF4-FFF2-40B4-BE49-F238E27FC236}">
                <a16:creationId xmlns:a16="http://schemas.microsoft.com/office/drawing/2014/main" id="{67832E5A-B541-4A5F-8323-9A1B74516C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7089802"/>
              </p:ext>
            </p:extLst>
          </p:nvPr>
        </p:nvGraphicFramePr>
        <p:xfrm>
          <a:off x="1921443" y="1348804"/>
          <a:ext cx="8209981" cy="1870879"/>
        </p:xfrm>
        <a:graphic>
          <a:graphicData uri="http://schemas.openxmlformats.org/drawingml/2006/table">
            <a:tbl>
              <a:tblPr firstRow="1" firstCol="1" bandRow="1"/>
              <a:tblGrid>
                <a:gridCol w="3024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85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06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0" kern="1200" dirty="0">
                          <a:solidFill>
                            <a:schemeClr val="bg1"/>
                          </a:solidFill>
                          <a:latin typeface="黑体" pitchFamily="49" charset="-122"/>
                          <a:ea typeface="黑体" pitchFamily="49" charset="-122"/>
                          <a:cs typeface="+mn-cs"/>
                        </a:rPr>
                        <a:t>AI</a:t>
                      </a:r>
                      <a:r>
                        <a:rPr lang="zh-CN" altLang="zh-CN" sz="2000" b="0" kern="1200" dirty="0">
                          <a:solidFill>
                            <a:schemeClr val="bg1"/>
                          </a:solidFill>
                          <a:latin typeface="黑体" pitchFamily="49" charset="-122"/>
                          <a:ea typeface="黑体" pitchFamily="49" charset="-122"/>
                          <a:cs typeface="+mn-cs"/>
                        </a:rPr>
                        <a:t>支持的</a:t>
                      </a:r>
                      <a:r>
                        <a:rPr lang="zh-CN" sz="2000" b="0" kern="1200" dirty="0">
                          <a:solidFill>
                            <a:schemeClr val="bg1"/>
                          </a:solidFill>
                          <a:latin typeface="黑体" pitchFamily="49" charset="-122"/>
                          <a:ea typeface="黑体" pitchFamily="49" charset="-122"/>
                          <a:cs typeface="+mn-cs"/>
                        </a:rPr>
                        <a:t>操作系统</a:t>
                      </a:r>
                    </a:p>
                  </a:txBody>
                  <a:tcPr marL="51442" marR="514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0" kern="1200" dirty="0">
                          <a:solidFill>
                            <a:schemeClr val="bg1"/>
                          </a:solidFill>
                          <a:latin typeface="黑体" pitchFamily="49" charset="-122"/>
                          <a:ea typeface="黑体" pitchFamily="49" charset="-122"/>
                          <a:cs typeface="+mn-cs"/>
                        </a:rPr>
                        <a:t>版本说明</a:t>
                      </a:r>
                    </a:p>
                  </a:txBody>
                  <a:tcPr marL="51442" marR="514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40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0" kern="12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00000"/>
                          </a:solidFill>
                          <a:latin typeface="华文楷体" pitchFamily="2" charset="-122"/>
                          <a:ea typeface="华文楷体" pitchFamily="2" charset="-122"/>
                          <a:cs typeface="华康少女文字 - Kelvin" pitchFamily="82" charset="-122"/>
                        </a:rPr>
                        <a:t>Mac</a:t>
                      </a:r>
                      <a:r>
                        <a:rPr lang="en-US" altLang="zh-CN" sz="2000" b="0" kern="1200" baseline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00000"/>
                          </a:solidFill>
                          <a:latin typeface="华文楷体" pitchFamily="2" charset="-122"/>
                          <a:ea typeface="华文楷体" pitchFamily="2" charset="-122"/>
                          <a:cs typeface="华康少女文字 - Kelvin" pitchFamily="82" charset="-122"/>
                        </a:rPr>
                        <a:t>  OS X</a:t>
                      </a:r>
                      <a:endParaRPr lang="zh-CN" altLang="zh-CN" sz="2000" b="0" kern="12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  <a:latin typeface="华文楷体" pitchFamily="2" charset="-122"/>
                        <a:ea typeface="华文楷体" pitchFamily="2" charset="-122"/>
                        <a:cs typeface="华康少女文字 - Kelvin" pitchFamily="82" charset="-122"/>
                      </a:endParaRPr>
                    </a:p>
                  </a:txBody>
                  <a:tcPr marL="51442" marR="514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00000"/>
                          </a:solidFill>
                          <a:latin typeface="华文楷体" pitchFamily="2" charset="-122"/>
                          <a:ea typeface="华文楷体" pitchFamily="2" charset="-122"/>
                          <a:cs typeface="华康少女文字 - Kelvin" pitchFamily="82" charset="-122"/>
                        </a:rPr>
                        <a:t>Mac OS X 10.5</a:t>
                      </a:r>
                      <a:r>
                        <a:rPr lang="zh-CN" sz="2000" b="0" kern="12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00000"/>
                          </a:solidFill>
                          <a:latin typeface="华文楷体" pitchFamily="2" charset="-122"/>
                          <a:ea typeface="华文楷体" pitchFamily="2" charset="-122"/>
                          <a:cs typeface="华康少女文字 - Kelvin" pitchFamily="82" charset="-122"/>
                        </a:rPr>
                        <a:t>或更高版本</a:t>
                      </a:r>
                    </a:p>
                  </a:txBody>
                  <a:tcPr marL="51442" marR="514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05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00000"/>
                          </a:solidFill>
                          <a:latin typeface="华文楷体" pitchFamily="2" charset="-122"/>
                          <a:ea typeface="华文楷体" pitchFamily="2" charset="-122"/>
                          <a:cs typeface="华康少女文字 - Kelvin" pitchFamily="82" charset="-122"/>
                        </a:rPr>
                        <a:t>Windows</a:t>
                      </a:r>
                      <a:endParaRPr lang="zh-CN" sz="2000" b="0" kern="12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  <a:latin typeface="华文楷体" pitchFamily="2" charset="-122"/>
                        <a:ea typeface="华文楷体" pitchFamily="2" charset="-122"/>
                        <a:cs typeface="华康少女文字 - Kelvin" pitchFamily="82" charset="-122"/>
                      </a:endParaRPr>
                    </a:p>
                  </a:txBody>
                  <a:tcPr marL="51442" marR="514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00000"/>
                          </a:solidFill>
                          <a:latin typeface="华文楷体" pitchFamily="2" charset="-122"/>
                          <a:ea typeface="华文楷体" pitchFamily="2" charset="-122"/>
                          <a:cs typeface="华康少女文字 - Kelvin" pitchFamily="82" charset="-122"/>
                        </a:rPr>
                        <a:t>Windows XP, Windows Vista, Windows 7 </a:t>
                      </a:r>
                      <a:r>
                        <a:rPr lang="zh-CN" altLang="zh-CN" sz="2000" b="0" kern="12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00000"/>
                          </a:solidFill>
                          <a:latin typeface="华文楷体" pitchFamily="2" charset="-122"/>
                          <a:ea typeface="华文楷体" pitchFamily="2" charset="-122"/>
                          <a:cs typeface="华康少女文字 - Kelvin" pitchFamily="82" charset="-122"/>
                        </a:rPr>
                        <a:t>或更高</a:t>
                      </a:r>
                      <a:endParaRPr lang="zh-CN" sz="2000" b="0" kern="12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  <a:latin typeface="华文楷体" pitchFamily="2" charset="-122"/>
                        <a:ea typeface="华文楷体" pitchFamily="2" charset="-122"/>
                        <a:cs typeface="华康少女文字 - Kelvin" pitchFamily="82" charset="-122"/>
                      </a:endParaRPr>
                    </a:p>
                  </a:txBody>
                  <a:tcPr marL="51442" marR="514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9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00000"/>
                          </a:solidFill>
                          <a:latin typeface="华文楷体" pitchFamily="2" charset="-122"/>
                          <a:ea typeface="华文楷体" pitchFamily="2" charset="-122"/>
                          <a:cs typeface="华康少女文字 - Kelvin" pitchFamily="82" charset="-122"/>
                        </a:rPr>
                        <a:t>GNU/Linux</a:t>
                      </a:r>
                      <a:endParaRPr lang="zh-CN" sz="2000" b="0" kern="12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  <a:latin typeface="华文楷体" pitchFamily="2" charset="-122"/>
                        <a:ea typeface="华文楷体" pitchFamily="2" charset="-122"/>
                        <a:cs typeface="华康少女文字 - Kelvin" pitchFamily="82" charset="-122"/>
                      </a:endParaRPr>
                    </a:p>
                  </a:txBody>
                  <a:tcPr marL="51442" marR="514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00000"/>
                          </a:solidFill>
                          <a:latin typeface="华文楷体" pitchFamily="2" charset="-122"/>
                          <a:ea typeface="华文楷体" pitchFamily="2" charset="-122"/>
                          <a:cs typeface="华康少女文字 - Kelvin" pitchFamily="82" charset="-122"/>
                        </a:rPr>
                        <a:t>Ubuntu 8</a:t>
                      </a:r>
                      <a:r>
                        <a:rPr lang="zh-CN" sz="2000" b="0" kern="12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00000"/>
                          </a:solidFill>
                          <a:latin typeface="华文楷体" pitchFamily="2" charset="-122"/>
                          <a:ea typeface="华文楷体" pitchFamily="2" charset="-122"/>
                          <a:cs typeface="华康少女文字 - Kelvin" pitchFamily="82" charset="-122"/>
                        </a:rPr>
                        <a:t>或更高版本，</a:t>
                      </a:r>
                      <a:r>
                        <a:rPr lang="en-US" sz="2000" b="0" kern="12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00000"/>
                          </a:solidFill>
                          <a:latin typeface="华文楷体" pitchFamily="2" charset="-122"/>
                          <a:ea typeface="华文楷体" pitchFamily="2" charset="-122"/>
                          <a:cs typeface="华康少女文字 - Kelvin" pitchFamily="82" charset="-122"/>
                        </a:rPr>
                        <a:t> </a:t>
                      </a:r>
                      <a:r>
                        <a:rPr lang="en-US" sz="2000" b="0" kern="1200" dirty="0" err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00000"/>
                          </a:solidFill>
                          <a:latin typeface="华文楷体" pitchFamily="2" charset="-122"/>
                          <a:ea typeface="华文楷体" pitchFamily="2" charset="-122"/>
                          <a:cs typeface="华康少女文字 - Kelvin" pitchFamily="82" charset="-122"/>
                        </a:rPr>
                        <a:t>Debian</a:t>
                      </a:r>
                      <a:r>
                        <a:rPr lang="en-US" sz="2000" b="0" kern="12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00000"/>
                          </a:solidFill>
                          <a:latin typeface="华文楷体" pitchFamily="2" charset="-122"/>
                          <a:ea typeface="华文楷体" pitchFamily="2" charset="-122"/>
                          <a:cs typeface="华康少女文字 - Kelvin" pitchFamily="82" charset="-122"/>
                        </a:rPr>
                        <a:t> 5</a:t>
                      </a:r>
                      <a:r>
                        <a:rPr lang="zh-CN" sz="2000" b="0" kern="12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00000"/>
                          </a:solidFill>
                          <a:latin typeface="华文楷体" pitchFamily="2" charset="-122"/>
                          <a:ea typeface="华文楷体" pitchFamily="2" charset="-122"/>
                          <a:cs typeface="华康少女文字 - Kelvin" pitchFamily="82" charset="-122"/>
                        </a:rPr>
                        <a:t>或更高版本</a:t>
                      </a:r>
                    </a:p>
                  </a:txBody>
                  <a:tcPr marL="51442" marR="514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00000"/>
                          </a:solidFill>
                          <a:latin typeface="华文楷体" pitchFamily="2" charset="-122"/>
                          <a:ea typeface="华文楷体" pitchFamily="2" charset="-122"/>
                          <a:cs typeface="华康少女文字 - Kelvin" pitchFamily="82" charset="-122"/>
                        </a:rPr>
                        <a:t>Android Operating System</a:t>
                      </a:r>
                      <a:endParaRPr lang="zh-CN" sz="2000" b="0" kern="12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  <a:latin typeface="华文楷体" pitchFamily="2" charset="-122"/>
                        <a:ea typeface="华文楷体" pitchFamily="2" charset="-122"/>
                        <a:cs typeface="华康少女文字 - Kelvin" pitchFamily="82" charset="-122"/>
                      </a:endParaRPr>
                    </a:p>
                  </a:txBody>
                  <a:tcPr marL="51442" marR="514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2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00000"/>
                          </a:solidFill>
                          <a:latin typeface="华文楷体" pitchFamily="2" charset="-122"/>
                          <a:ea typeface="华文楷体" pitchFamily="2" charset="-122"/>
                          <a:cs typeface="华康少女文字 - Kelvin" pitchFamily="82" charset="-122"/>
                        </a:rPr>
                        <a:t>2.3</a:t>
                      </a:r>
                      <a:r>
                        <a:rPr lang="zh-CN" sz="2000" b="0" kern="12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00000"/>
                          </a:solidFill>
                          <a:latin typeface="华文楷体" pitchFamily="2" charset="-122"/>
                          <a:ea typeface="华文楷体" pitchFamily="2" charset="-122"/>
                          <a:cs typeface="华康少女文字 - Kelvin" pitchFamily="82" charset="-122"/>
                        </a:rPr>
                        <a:t>或更高版本</a:t>
                      </a:r>
                    </a:p>
                  </a:txBody>
                  <a:tcPr marL="51442" marR="514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394876A-9232-46B1-80EE-1A2AF6CB93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456654"/>
              </p:ext>
            </p:extLst>
          </p:nvPr>
        </p:nvGraphicFramePr>
        <p:xfrm>
          <a:off x="1921444" y="3853543"/>
          <a:ext cx="8209981" cy="1864024"/>
        </p:xfrm>
        <a:graphic>
          <a:graphicData uri="http://schemas.openxmlformats.org/drawingml/2006/table">
            <a:tbl>
              <a:tblPr firstRow="1" firstCol="1" bandRow="1"/>
              <a:tblGrid>
                <a:gridCol w="30253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84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96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2000" b="0" kern="1200" dirty="0">
                          <a:solidFill>
                            <a:schemeClr val="bg1"/>
                          </a:solidFill>
                          <a:latin typeface="黑体" pitchFamily="49" charset="-122"/>
                          <a:ea typeface="黑体" pitchFamily="49" charset="-122"/>
                          <a:cs typeface="+mn-cs"/>
                        </a:rPr>
                        <a:t>AI</a:t>
                      </a:r>
                      <a:r>
                        <a:rPr lang="zh-CN" altLang="zh-CN" sz="2000" b="0" kern="1200" dirty="0">
                          <a:solidFill>
                            <a:schemeClr val="bg1"/>
                          </a:solidFill>
                          <a:latin typeface="黑体" pitchFamily="49" charset="-122"/>
                          <a:ea typeface="黑体" pitchFamily="49" charset="-122"/>
                          <a:cs typeface="+mn-cs"/>
                        </a:rPr>
                        <a:t>支持的</a:t>
                      </a:r>
                      <a:r>
                        <a:rPr lang="zh-CN" sz="2000" b="0" kern="1200" dirty="0">
                          <a:solidFill>
                            <a:schemeClr val="bg1"/>
                          </a:solidFill>
                          <a:latin typeface="黑体" pitchFamily="49" charset="-122"/>
                          <a:ea typeface="黑体" pitchFamily="49" charset="-122"/>
                          <a:cs typeface="+mn-cs"/>
                        </a:rPr>
                        <a:t>浏览器</a:t>
                      </a:r>
                    </a:p>
                  </a:txBody>
                  <a:tcPr marL="51442" marR="514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2000" b="0" kern="1200" dirty="0">
                          <a:solidFill>
                            <a:schemeClr val="bg1"/>
                          </a:solidFill>
                          <a:latin typeface="黑体" pitchFamily="49" charset="-122"/>
                          <a:ea typeface="黑体" pitchFamily="49" charset="-122"/>
                          <a:cs typeface="+mn-cs"/>
                        </a:rPr>
                        <a:t>版本说明</a:t>
                      </a:r>
                    </a:p>
                  </a:txBody>
                  <a:tcPr marL="51442" marR="514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26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00000"/>
                          </a:solidFill>
                          <a:latin typeface="华文楷体" pitchFamily="2" charset="-122"/>
                          <a:ea typeface="华文楷体" pitchFamily="2" charset="-122"/>
                          <a:cs typeface="Ebrima" pitchFamily="2" charset="0"/>
                        </a:rPr>
                        <a:t>Mozilla Firefox</a:t>
                      </a:r>
                      <a:endParaRPr lang="zh-CN" sz="2000" kern="12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  <a:latin typeface="华文楷体" pitchFamily="2" charset="-122"/>
                        <a:ea typeface="华文楷体" pitchFamily="2" charset="-122"/>
                        <a:cs typeface="Ebrima" pitchFamily="2" charset="0"/>
                      </a:endParaRPr>
                    </a:p>
                  </a:txBody>
                  <a:tcPr marL="51442" marR="514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00000"/>
                          </a:solidFill>
                          <a:latin typeface="华文楷体" pitchFamily="2" charset="-122"/>
                          <a:ea typeface="华文楷体" pitchFamily="2" charset="-122"/>
                          <a:cs typeface="华康少女文字 - Kelvin" pitchFamily="82" charset="-122"/>
                        </a:rPr>
                        <a:t>3.6</a:t>
                      </a:r>
                      <a:r>
                        <a:rPr lang="zh-CN" sz="2000" kern="12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00000"/>
                          </a:solidFill>
                          <a:latin typeface="华文楷体" pitchFamily="2" charset="-122"/>
                          <a:ea typeface="华文楷体" pitchFamily="2" charset="-122"/>
                          <a:cs typeface="华康少女文字 - Kelvin" pitchFamily="82" charset="-122"/>
                        </a:rPr>
                        <a:t>或更高版本</a:t>
                      </a:r>
                    </a:p>
                  </a:txBody>
                  <a:tcPr marL="51442" marR="514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26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00000"/>
                          </a:solidFill>
                          <a:latin typeface="华文楷体" pitchFamily="2" charset="-122"/>
                          <a:ea typeface="华文楷体" pitchFamily="2" charset="-122"/>
                          <a:cs typeface="Ebrima" pitchFamily="2" charset="0"/>
                        </a:rPr>
                        <a:t>Apple Safari</a:t>
                      </a:r>
                      <a:endParaRPr lang="zh-CN" sz="2000" kern="12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  <a:latin typeface="华文楷体" pitchFamily="2" charset="-122"/>
                        <a:ea typeface="华文楷体" pitchFamily="2" charset="-122"/>
                        <a:cs typeface="Ebrima" pitchFamily="2" charset="0"/>
                      </a:endParaRPr>
                    </a:p>
                  </a:txBody>
                  <a:tcPr marL="51442" marR="514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00000"/>
                          </a:solidFill>
                          <a:latin typeface="华文楷体" pitchFamily="2" charset="-122"/>
                          <a:ea typeface="华文楷体" pitchFamily="2" charset="-122"/>
                          <a:cs typeface="华康少女文字 - Kelvin" pitchFamily="82" charset="-122"/>
                        </a:rPr>
                        <a:t>5.0</a:t>
                      </a:r>
                      <a:r>
                        <a:rPr lang="zh-CN" sz="2000" kern="12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00000"/>
                          </a:solidFill>
                          <a:latin typeface="华文楷体" pitchFamily="2" charset="-122"/>
                          <a:ea typeface="华文楷体" pitchFamily="2" charset="-122"/>
                          <a:cs typeface="华康少女文字 - Kelvin" pitchFamily="82" charset="-122"/>
                        </a:rPr>
                        <a:t>或更高版本</a:t>
                      </a:r>
                    </a:p>
                  </a:txBody>
                  <a:tcPr marL="51442" marR="514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26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00000"/>
                          </a:solidFill>
                          <a:latin typeface="华文楷体" pitchFamily="2" charset="-122"/>
                          <a:ea typeface="华文楷体" pitchFamily="2" charset="-122"/>
                          <a:cs typeface="Ebrima" pitchFamily="2" charset="0"/>
                        </a:rPr>
                        <a:t>Google Chrome</a:t>
                      </a:r>
                      <a:endParaRPr lang="zh-CN" sz="2000" kern="12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  <a:latin typeface="华文楷体" pitchFamily="2" charset="-122"/>
                        <a:ea typeface="华文楷体" pitchFamily="2" charset="-122"/>
                        <a:cs typeface="Ebrima" pitchFamily="2" charset="0"/>
                      </a:endParaRPr>
                    </a:p>
                  </a:txBody>
                  <a:tcPr marL="51442" marR="514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00000"/>
                          </a:solidFill>
                          <a:latin typeface="华文楷体" pitchFamily="2" charset="-122"/>
                          <a:ea typeface="华文楷体" pitchFamily="2" charset="-122"/>
                          <a:cs typeface="华康少女文字 - Kelvin" pitchFamily="82" charset="-122"/>
                        </a:rPr>
                        <a:t>4.0</a:t>
                      </a:r>
                      <a:r>
                        <a:rPr lang="zh-CN" sz="2000" kern="12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00000"/>
                          </a:solidFill>
                          <a:latin typeface="华文楷体" pitchFamily="2" charset="-122"/>
                          <a:ea typeface="华文楷体" pitchFamily="2" charset="-122"/>
                          <a:cs typeface="华康少女文字 - Kelvin" pitchFamily="82" charset="-122"/>
                        </a:rPr>
                        <a:t>或更高版本</a:t>
                      </a:r>
                    </a:p>
                  </a:txBody>
                  <a:tcPr marL="51442" marR="514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26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00000"/>
                          </a:solidFill>
                          <a:latin typeface="华文楷体" pitchFamily="2" charset="-122"/>
                          <a:ea typeface="华文楷体" pitchFamily="2" charset="-122"/>
                          <a:cs typeface="Ebrima" pitchFamily="2" charset="0"/>
                        </a:rPr>
                        <a:t>Microsoft Internet Explorer</a:t>
                      </a:r>
                      <a:endParaRPr lang="zh-CN" sz="2000" kern="12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000000"/>
                        </a:solidFill>
                        <a:latin typeface="华文楷体" pitchFamily="2" charset="-122"/>
                        <a:ea typeface="华文楷体" pitchFamily="2" charset="-122"/>
                        <a:cs typeface="Ebrima" pitchFamily="2" charset="0"/>
                      </a:endParaRPr>
                    </a:p>
                  </a:txBody>
                  <a:tcPr marL="51442" marR="514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2000" kern="12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00000"/>
                          </a:solidFill>
                          <a:latin typeface="华文楷体" pitchFamily="2" charset="-122"/>
                          <a:ea typeface="华文楷体" pitchFamily="2" charset="-122"/>
                          <a:cs typeface="华康少女文字 - Kelvin" pitchFamily="82" charset="-122"/>
                        </a:rPr>
                        <a:t>暂不支持</a:t>
                      </a:r>
                    </a:p>
                  </a:txBody>
                  <a:tcPr marL="51442" marR="514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3275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2" id="{29929EE8-3FB3-419B-94C3-57E66CA722C6}" vid="{8AC08D05-3A3C-4639-B537-B3756679560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1516</TotalTime>
  <Words>361</Words>
  <Application>Microsoft Office PowerPoint</Application>
  <PresentationFormat>宽屏</PresentationFormat>
  <Paragraphs>53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Noto Sans S Chinese Medium</vt:lpstr>
      <vt:lpstr>等线</vt:lpstr>
      <vt:lpstr>黑体</vt:lpstr>
      <vt:lpstr>华文楷体</vt:lpstr>
      <vt:lpstr>杨任东竹石体-Regular</vt:lpstr>
      <vt:lpstr>字魂105号-简雅黑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zhuojun choi</dc:creator>
  <cp:lastModifiedBy> </cp:lastModifiedBy>
  <cp:revision>24</cp:revision>
  <dcterms:created xsi:type="dcterms:W3CDTF">2020-02-26T08:51:50Z</dcterms:created>
  <dcterms:modified xsi:type="dcterms:W3CDTF">2020-03-03T14:21:56Z</dcterms:modified>
</cp:coreProperties>
</file>